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10: Nuevas tablas y un corazón obediente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10:17): «Porque el SEÑOR vuestro Dios es Dios de _____, y Señor de señores, Dios grande, poderoso…»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olvides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peregrino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10:17): «Porque el SEÑOR vuestro Dios es Dios de _____, y Señor de señores, Dios grande, poderoso…»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10:4, ¿qué número o cantidad falta? «…tablas conforme a la primera escritura, las _____ palabras que el SEÑOR os había hablado…»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10:4, ¿qué número o cantidad falta? «…tablas conforme a la primera escritura, las _____ palabras que el SEÑOR os había hablado…»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10:9? «Por lo cual _____ no tuvo parte ni heredad con sus hermanos; el SEÑOR es su heredad, com…»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10:9? «Por lo cual _____ no tuvo parte ni heredad con sus hermanos; el SEÑOR es su heredad, com…»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10:14): «He aquí, del SEÑOR tu Dios son los _____, y los cielos de los cielos; la tierra, y todas…»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concedido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10:14): «He aquí, del SEÑOR tu Dios son los _____, y los cielos de los cielos; la tierra, y todas…»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10:19, ¿qué nombre falta? «Amaréis, pues, al extranjero; porque extranjeros fuisteis vosotros en tierra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10:19, ¿qué nombre falta? «Amaréis, pues, al extranjero; porque extranjeros fuisteis vosotros en tierra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Deuteronomio 10:1? «En aquel tiempo el SEÑOR me dijo: Lábrate _____ tablas de piedra como las primeras, y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Deuteronomio 10:2? «y _____ en aquellas tablas las palabras que estaban en las tablas primeras que quebraste…»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quebranto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quijadas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escribiré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Deuteronomio 10:2? «y _____ en aquellas tablas las palabras que estaban en las tablas primeras que quebraste…»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10:5): «Y volví y _____ del monte, y puse las tablas en el arca que había hecho; y allí están,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tuvisteis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descendí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10:5): «Y volví y _____ del monte, y puse las tablas en el arca que había hecho; y allí están,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10:8, ¿qué nombre falta? «En aquel tiempo apartó el SEÑOR la tribu de _____, para que llevase el arca del pacto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10:8, ¿qué nombre falta? «En aquel tiempo apartó el SEÑOR la tribu de _____, para que llevase el arca del pacto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cantidad completa Deuteronomio 10:10? «…estuve en el monte como los primeros días, _____ días y cuarenta noches; y el SEÑOR 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Deuteronomio 10:10? «…estuve en el monte como los primeros días, _____ días y cuarenta noches; y el SEÑOR 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10:13): «que _____ los mandamientos del SEÑOR y sus estatutos, que yo te mando hoy, para que haye…»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calamidad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gusano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10:13): «que _____ los mandamientos del SEÑOR y sus estatutos, que yo te mando hoy, para que haye…»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Deuteronomio 10:1? «En aquel tiempo el SEÑOR me dijo: Lábrate _____ tablas de piedra como las primeras, y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10:15, ¿qué palabra falta? «_____ de tus padres se agradó el SEÑOR para amarlos, y escogió su simiente después de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destruyó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engendrarás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heredéis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10:15, ¿qué palabra falta? «_____ de tus padres se agradó el SEÑOR para amarlos, y escogió su simiente después de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Deuteronomio 10:18? «que hace _____ al huérfano y a la viuda; que ama también al extranjero dándole pan y ves…»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fuisteis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viviréis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Bendito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derecho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Deuteronomio 10:18? «que hace _____ al huérfano y a la viuda; que ama también al extranjero dándole pan y ves…»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10:21): «El será tu _____, y él será tu Dios, que ha hecho contigo estas grandes y terribles cosa…»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añadiréis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afligió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alabanza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10:21): «El será tu _____, y él será tu Dios, que ha hecho contigo estas grandes y terribles cosa…»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10:3, ¿qué número o cantidad falta? «E hice un arca de madera de cedro, y labré _____ tablas de piedra como las primeras, y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10:3, ¿qué número o cantidad falta? «E hice un arca de madera de cedro, y labré _____ tablas de piedra como las primeras, y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10:7? «De allí partieron a _____, y de Gudgoda a Jotbata, tierra de arroyos de aguas.»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Gudgoda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Gudgoda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Deuteronomio 10:7? «De allí partieron a _____, y de Gudgoda a Jotbata, tierra de arroyos de aguas.»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(Deuteronomio 10:11): «Y me dijo el SEÑOR: _____, anda, para que partas delante del pueblo, para que entren y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ordene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(Deuteronomio 10:12): «Ahora, pues, _____, ¿qué pide el SEÑOR tu Dios de ti, sino que temas al SEÑOR tu Dios,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10:12): «Ahora, pues, _____, ¿qué pide el SEÑOR tu Dios de ti, sino que temas al SEÑOR tu Dios,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10: Nuevas tablas y un corazón obediente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(Deuteronomio 10:11): «Y me dijo el SEÑOR: _____, anda, para que partas delante del pueblo, para que entren y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Deuteronomio 10:22, ¿qué nombre falta? «Con setenta almas descendieron tus padres a _____; y ahora el SEÑOR te ha hecho como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10:22, ¿qué nombre falta? «Con setenta almas descendieron tus padres a _____; y ahora el SEÑOR te ha hecho como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Deuteronomio 10:6? «(Después partieron los hijos de _____ de Beerot-bene-jaacán a Mosera; allí murió Aarón…»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Deuteronomio 10:6? «(Después partieron los hijos de _____ de Beerot-bene-jaacán a Mosera; allí murió Aarón…»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10: Nuevas tablas y un corazón obediente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