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9: La oración de Daniel y las setenta semanas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Daniel al comenzar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Presentó una ofrenda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Leyó la ley ante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Confesó los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Consultó a 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Confesó los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Daniel al comenzar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guarda Dios con quienes lo aman y obedecen?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y la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secretos de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poder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pacto y la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guarda Dios con quienes lo aman y obedecen?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reconoció Daniel acerca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sido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desconocía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merecía gobernar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pecado y sido rebelde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había pecado y sido rebelde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Daniel acerca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no había escuchado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reyes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no había escuchado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pertenece al Señor según la oración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confusión de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pertenece al Señor según la oración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¿Durante el primer año de qué rey recibió Daniel esta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Belsasar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pertenece al Señor aunque el pueblo se había rebelado?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castigo y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poder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misericordia y el perdón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riqueza de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misericordia y el perdón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pertenece al Señor aunque el pueblo se había rebelado?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traspasado todo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frontera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río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ley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ley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traspasado todo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ley estaba escrita la maldición que cayó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ley de los medos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ley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ley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ley estaba escrita la maldición que cayó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¿Sobre qué ciudad había venido un mal sin comparación?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ciudad había venido un mal sin comparación?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declaró Daniel que el Señor era justo al traer el castigo?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Israel no escuchó su voz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Babilonia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Daniel tuvo una 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Darío lo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Israel no escuchó su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declaró Daniel que el Señor era justo al traer el castigo?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el primer año de qué rey recibió Daniel esta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tierra había sacado Dios a su pueblo con mano poderosa?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tierra había sacado Dios a su pueblo con mano poderosa?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lugar pidió Daniel que Dios apartara su 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Babilonia y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Jerusalén y su santo monte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 y el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Media y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Jerusalén y su santo monte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lugar pidió Daniel que Dios apartara su 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Daniel que resplandeciera sobre el santuario asolado?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fuego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luz del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gloria de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rostro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rostro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Daniel que resplandeciera sobre el santuario asolado?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confiaba Daniel al presentar sus ruegos?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las muchas misericordias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propias buenas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justicia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poder de 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las muchas misericordias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confiaba Daniel al presentar sus ruegos?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petición repitió Daniel con especial urgencia?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Envía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Oye, perdona y no tardes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Destruye inmediatamente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Muéstrame otra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Oye, perdona y no tardes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petición repitió Daniel con especial urgencia?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profeta había anunciado la duración de la asolación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estaba haciendo Daniel cuando Gabriel llegó?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Durmiendo junto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Leyendo 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Orando y confesando el 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Hablando con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Orando y confesando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estaba haciendo Daniel cuando Gabriel llegó?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hora tocó Gabriel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hora del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hora del sacrificio de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tocó Gabriel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fue enviado Gabriel?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hacer entender a Daniel la declaración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coronar a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reconstruir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castigar a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hacer entender a Daniel la declaración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fue enviado Gabriel?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salió la palabra relacionada con la respuesta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concluir los 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principio de sus ruegos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llegó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terminar el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principio de sus ruegos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salió la palabra relacionada con la respuesta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Gabriel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Príncipe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Profeta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Varón de deseos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Gobernador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Varón de deseos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Gabriel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había anunciado la duración de la asolación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semanas fueron determinadas sobre el pueblo y la Santa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semanas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 y dos semanas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 semanas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semanas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Setenta semanas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semanas fueron determinadas sobre el pueblo y la Santa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lograrse durante las setenta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Acabar la prevaricación y expiar la iniquidad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Establecer el reino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Construir un ejército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Destruir todas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Acabar la prevaricación y expiar la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lograrse durante las setenta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quién llegaría el período de siete semanas y sesenta y dos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Gabriel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Mesías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Darío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Hasta el Mesías Príncipe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quién llegaría el período de siete semanas y sesenta y dos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condiciones serían reconstruidos la plaza y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completa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una gran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angustia de tiempos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Después de la caída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angustia de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condiciones serían reconstruidos la plaza y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sucedería con el Mesías después de las sesenta y dos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coronado en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Reconstruiría 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Derrotaría a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Sería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el Mesías después de las sesenta y dos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duraría la asolación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sucedería con la ciudad y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trasladados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cubiertos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entregados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Serían destruidos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la ciudad y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confirmaría durante una semana?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alianza militar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con 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dominio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ley de los medos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pacto con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confirmaría durante una semana?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cesar a la mitad de la semana?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oración y el ayuno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reconstrucción del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sacrificio y el presente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gobierno de 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sacrificio y el presente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cesar a la mitad de la semana?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9: La oración de Daniel y las setenta semanas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Setenta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duraría la asolación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buscó Daniel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oración, ayuno, cilicio y 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sacrificios y música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Reuniendo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Viajando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oración, ayuno, cilicio y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buscó Daniel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9: La oración de Daniel y las setenta semanas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