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8: El carnero, el macho cabrío y las 2,300 tardes y mañanas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cuernos tenía el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cuernos tenía el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característica distinguía los cuernos del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Ambos eran iguales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estaba quebrado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 era más alto y apareció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Eran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Uno era más alto y apareció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característica distinguía los cuernos del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¿Hacia qué direcciones hería el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Oriente, norte y 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Norte, oriente y poniente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Solo hacia el 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Poniente, norte y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Poniente, norte y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qué direcciones hería el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qué dirección apareció el macho cabrío?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poniente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norte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oriente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el poniente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dirección apareció el macho cabrío?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tenía el macho cabrío entre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cuerno notable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cuerno notable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 el macho cabrío entre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año del reinado de Belsasar recibió Daniel esta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Tercer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Séptimo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Décimo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detalle extraordinario se menciona sobre el movimiento del macho cabrío?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Caminaba sobre el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Volaba con cuatro alas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tocaba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llevado por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tocaba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detalle extraordinario se menciona sobre el movimiento del macho cabrío?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macho cabrío con los cuernos del carnero?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cubrió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convirtió en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arrancó y guardó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Quebró sus dos cuernos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Quebró sus dos cuernos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macho cabrío con los cuernos del carnero?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el gran cuerno del macho cabrío cuando estaba en su mayor fuerza?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quebrado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Creció hasta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convirtió en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Derribó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quebrado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el gran cuerno del macho cabrío cuando estaba en su mayor fuerza?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cuernos surgieron en lugar del gran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cuernos surgieron en lugar del gran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¿Hacia dónde creció especialmente el cuerno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norte únicamente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Hacia el mediodía, el oriente y la tierra deseable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Hacia Babilonia y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Hacia el mediodía, el oriente y la tierra deseable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dónde creció especialmente el cuerno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Tercer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del reinado de Belsasar recibió Daniel esta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echó por tierra el poder representado por el cuerno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río Ulai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cuatro vientos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cuernos del carnero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echó por tierra el poder representado por el cuerno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transcurriría antes de que el santuario fuera justificado?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mil trescientos días de tarde y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semanas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mil trescientos días de tarde y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transcurriría antes de que el santuario fuera justificado?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se le ordenó explicar la visión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Gabriel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se le ordenó explicar la visión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Daniel cuando Gabriel se acercó?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Huyó de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Escribió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asombró y cayó sobre su 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Tocó el cuerno del carnero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asombró y cayó sobre su rostro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Daniel cuando Gabriel se acercó?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cuándo se cumpliría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Durante el reinado de Belsasar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regresar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tiempo señalado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tiempo señalado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cuándo se cumpliría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se encontraba Daniel durante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representaba el carnero de dos cuernos?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reyes de Media y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Babilonia y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Grecia y Roma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 y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reyes de Media y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el carnero de dos cuernos?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representaba el macho cabrío?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Grecia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rey de Grecia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el macho cabrío?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representaba el gran cuerno entre los ojos del macho cabrío?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último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primer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Príncipe de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primer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representaba el gran cuerno entre los ojos del macho cabrío?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significaban los cuatro cuernos que reemplazaron al gran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ejércitos celestiales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ciudades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 reinos de la misma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Cuatro reinos de la misma 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significaban los cuatro cuernos que reemplazaron al gran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quién se levantaría el rey descrito al final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el Príncipe de los príncipes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Belsasar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Gabriel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los reyes de Media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el Príncipe de los príncipes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se levantaría el rey descrito al final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se encontraba Daniel durante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sería finalmente quebrantado aquel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 ejército griego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Sin intervención de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el carnero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los cuatro vientos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Sin intervención de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 finalmente quebrantado aquel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Daniel con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Anunciarla en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Entregarla a Belsasar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Guardarla porque era para muchos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Destruir el escrito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Guardarla porque era para muchos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Daniel con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ocurrió a Daniel después de recibir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llevado a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Perdió su cargo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inmediatamente de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Quedó quebrantado y enfermo algunos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Quedó quebrantado y enfermo algunos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ocurrió a Daniel después de recibir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8: El carnero, el macho cabrío y las 2,300 tardes y mañanas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¿Junto a qué río se encontraba Daniel en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Tigris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Ulai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¿Junto a qué río se encontraba Daniel en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 vio Daniel delante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macho cabrío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 vio Daniel delante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8: El carnero, el macho cabrío y las 2,300 tardes y mañanas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