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7: Las cuatro bestias y el Reino eterno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tenía la primera bestia además de apariencia de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Alas de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Cuernos de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Garras de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Cola de serpiente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Alas de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primera bestia además de apariencia de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costillas tenía la segunda bestia entre sus 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costillas tenía la segunda bestia entre sus 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animal se parecía la tercera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Leopardo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animal se parecía la tercera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alas y cabezas tenía la tercera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alas y cuatro 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alas y dos 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 alas y una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alas y cuatro cabezas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 alas y cuatro cabezas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alas y cabezas tenía la tercera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material eran los grandes dientes de la cuarta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material eran los grandes dientes de la cuarta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el reinado de quién recibió Daniel esta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cuernos tenía inicialmente la cuarta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cuernos tenía inicialmente la cuarta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cuernos fueron arrancados delante del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cuernos fueron arrancados delante del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características tenía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Alas y garras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 y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ojos y siete bocas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Ojos de hombre y una boca que hablaba grandezas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Ojos de hombre y una boca que hablaba grandezas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características tenía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el vestido del Anciano de gran 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Blanco como la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Rojo como 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Azul como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Dorado como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Blanco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el vestido del Anciano de gran 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el Juez se sentó?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bestias huyeron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libros fueron abiertos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cuernos desaparecieron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libros fueron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el Juez se sentó?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el reinado de quién recibió Daniel esta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venía en las nubes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ángel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como Hijo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rey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 como Hijo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venía en las nubes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señorío recibió el Hijo de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Temporal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Limitado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Compartido con las 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señorío recibió el Hijo de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representaban las cuatro grandes bestias?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representaban las cuatro grandes bestias?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poseerán finalmente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diez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santos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cuatro 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santos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poseerán finalmente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 el cuerno pequeño contra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protegía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Hacía guerra contra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entregaba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reunía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Hacía guerra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el cuerno pequeño contra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combatía el gran mar en la visión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cuatro vientos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intentaría cambiar el poder representado por el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y 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y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libros y 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tiempos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tiempos y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intentaría cambiar el poder representado por el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cuánto tiempo serían entregados los santos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Tiempo, tiempos y medio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años completos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Tiempo, tiempos y medio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 tiempo serían entregados los santos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sucederá finalmente con el dominio del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Será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Pasará a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Será quitado y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Gobernará eternamente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Será quitado y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sucederá finalmente con el dominio del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será dado el reino debajo de todo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reyes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santo pueblo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diez 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santo pueblo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será dado el reino debajo de todo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Daniel con la palabra recibida?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anunció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olvidó después del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entregó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guardó en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guardó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Daniel con la palabra recibida?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cuatro vientos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combatía el gran mar en la visión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7: Las cuatro bestias y el Reino eterno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bestias grandes subieron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bestias grandes subieron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animal se parecía la primera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animal se parecía la primera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7: Las cuatro bestias y el Reino eterno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