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Daniel 6: Daniel en el foso de los leones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área pensaron encontrar una acusación contra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sus negocios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ley de su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su familia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su administración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la ley de su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área pensaron encontrar una acusación contra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 tiempo estaría vigente la prohibición propuesta?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Treinta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Treinta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estaría vigente la prohibición propuesta?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únicamente podían dirigirse las peticiones?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rey Darío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Daniel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presidentes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dioses de Persia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rey Darío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únicamente podían dirigirse las peticiones?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¿Cuál sería el castigo por desobedecer el edicto?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Perder el cargo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 desterrado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 echado al foso de los leones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Pagar una multa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Ser echado al foso de los leones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¿Cuál sería el castigo por desobedecer el edicto?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supuestamente no podía cambiarse el edicto?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Daniel lo aprobó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la ley de Media y Persia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el pueblo lo exigió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una orden militar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la ley de Media y Persia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supuestamente no podía cambiarse el edicto?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gobernadores estableció Darío sobre el reino?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Setenta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Ciento veinte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Ciento 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¿Hacia dónde estaban abiertas las ventanas de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¿Hacia dónde estaban abiertas las ventanas de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¿Cuántas veces al día oraba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vez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veces al día oraba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Daniel después de saber que el edicto estaba firmado?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Dejó de orar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Huyó del reino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Continuó orando como 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Oró en secreto una vez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Continuó orando como antes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Daniel después de saber que el edicto estaba firmado?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identificaron los acusadores 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presidente de Media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cautivo de los judíos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sacerdote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hijo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cautivo de los judíos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identificaron los acusadores 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reaccionó Darío al escuchar la acusación?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alegró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Ordenó ejecutarlo enseguida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Ignoró el asunto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entristeció e intentó librarlo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entristeció e intentó librarlo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Darío al escuchar la acusación?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Ciento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gobernadores estableció Darío sobre el reino?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le dijo el rey a Daniel antes de echarlo al foso?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Tu Dios, a quien sirves, te libre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Tus amigos vendrán por ti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Mañana cambiaré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leones no tienen hambre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Tu Dios, a quien sirves, te libre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 dijo el rey a Daniel antes de echarlo al foso?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aseguraron la entrada del foso?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soldados armados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una puerta de hierro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una piedra sellada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una muralla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una piedra sellada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aseguraron la entrada del foso?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pasó el rey aquella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Celebrando un banquete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Ayunando y sin poder dormir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Escuchando música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Reunido con sus gobernadores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Ayunando y sin poder dormir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pasó el rey aquella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¿Cuándo fue Darío al foso de los leones?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anochecer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Después de 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Muy de mañana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Muy de mañana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fue Darío al foso de los leones?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llamó el rey a Daniel junto al foso?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Siervo del Dios viviente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Gobernador de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Príncipe de los judíos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Sabio de Persia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Siervo del Dios viviente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llamó el rey a Daniel junto al foso?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presidentes fueron colocados sobre los gobernadores?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el ángel enviado por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Destruyó el foso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Rompió el sello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Cerró la boca de los leones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Sacó inmediatamente a Daniel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Cerró la boca de los leones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el ángel enviado por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no se encontró lesión alguna en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los leones dormían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creyó en su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el rey lo protegió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llevaba una armadura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creyó en su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no se encontró lesión alguna en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ordenó el rey al comprobar que Daniel estaba vivo?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Cerrar el foso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Derogar todas las leyes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Nombrarlo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Sacarlo inmediatamente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Sacarlo inmediatamente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ordenó el rey al comprobar que Daniel estaba vivo?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sucedió con quienes habían acusado 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Fueron echados al foso con sus familias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Fueron expulsados del reino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Pidieron perdón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Perdieron únicamente sus cargos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Fueron echados al foso con sus familias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sucedió con quienes habían acusado 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ordenó Darío acerca del Dios de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nadie hablara de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se construyera una estatua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todos lo temieran y respetaran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solo Daniel pudiera adorarlo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6:25-27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todos lo temieran y respetaran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ordenó Darío acerca del Dios de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6:25-27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presidentes fueron colocados sobre los gobernadores?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¿Durante cuáles reinados prosperó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Nabucodonosor y Belsasar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Darío y Ciro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Saúl y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Jerjes y Artajerjes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Darío y Ciro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¿Durante cuáles reinados prosperó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Daniel 6: Daniel en el foso de los leones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Daniel sobresalía entre los demás funcionarios?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había en él abundancia de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era familiar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tenía un gran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era el más rico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había en él abundancia de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Daniel sobresalía entre los demás funcionarios?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encontraron los funcionarios al investigar 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Corrupción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Desobediencia al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Ninguna falta porque era fiel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Riquezas escondidas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Ninguna falta porque era fiel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encontraron los funcionarios al investigar 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Daniel 6: Daniel en el foso de los leones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