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6: Daniel en el foso de los leones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área pensaron encontrar una acusación contra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sus negocios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ley de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administración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ley de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área pensaron encontrar una acusación contra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estaría vigente la prohibición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Treinta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estaría vigente la prohibición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únicamente podían dirigirse las peticiones?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presidentes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dioses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rey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únicamente podían dirigirse las peticiones?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sería el castigo por desobedecer el edicto?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Perder el cargo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echado al foso de los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Pagar una multa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 echado al foso de los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sería el castigo por desobedecer el edicto?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supuestamente no podía cambiarse el edicto?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Daniel lo aprobó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ley de Media y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lo exigió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orden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ley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supuestamente no podía cambiarse el edicto?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gobernadores estableció Darío sobre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estaban abiertas las ventanas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estaban abiertas las ventanas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al día oraba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al día oraba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Daniel después de saber que el edicto estaba firmado?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de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Continuó orando como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en secreto una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Continuó orando como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Daniel después de saber que el edicto estaba firmado?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identificaron los acusadores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presidente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cautivo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sacerdote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hijo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cautivo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identificaron los acusadores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Darío al escuchar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 ejecutarlo enseguida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Ignoró el asunto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entristeció e intentó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entristeció e intentó librarlo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Darío al escuchar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gobernadores estableció Darío sobre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dijo el rey a Daniel antes de echarlo al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 Dios, a quien sirves, te libre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Tus amigos vendrán por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Mañana cambiaré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leones no tienen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Tu Dios, a quien sirves, te libre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dijo el rey a Daniel antes de echarlo al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aseguraron la entrada del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soldados armados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puerta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piedra sellada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una piedra sellada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aseguraron la entrada del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pasó el rey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Celebrando un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Ayunando y sin poder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Escuchando música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Reunido con sus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Ayunando y sin poder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pasó el rey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fue Darío al foso de los leones?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Muy de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Muy de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fue Darío al foso de los leones?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llamó el rey a Daniel junto al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Siervo del Dios viviente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Gobernador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Príncipe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Sabio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Siervo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el rey a Daniel junto al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presidentes fueron colocados sobre los gobernadores?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ángel enviado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Destruyó el foso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Rompió el sello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Cerró la boca de los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Sacó inmediatamente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Cerró la boca de los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ángel enviado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se encontró lesión alguna en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leones dormían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creyó en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rey lo protegió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llevaba 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creyó en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se encontró lesión alguna en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el rey al comprobar que Daniel estaba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Cerrar el foso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Derogar todas las leyes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Sacarlo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Sacarlo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el rey al comprobar que Daniel estaba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sucedió con quienes habían acusado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echados al foso con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expulsados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Pidieron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Perdieron únicamente sus cargos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Fueron echados al foso con sus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sucedió con quienes habían acusado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Darío acerca del Dios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nadie hablara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construyera una estatua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todos lo temieran y respetaran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solo Daniel pudiera adorarlo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todos lo temieran y respetaran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Darío acerca del Dios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presidentes fueron colocados sobre los gobernadores?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cuáles reinados prosperó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 y 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Darío y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y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Jerjes y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Darío y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cuáles reinados prosperó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6: Daniel en el foso de los leones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Daniel sobresalía entre los demás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en él abundancia de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familiar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tenía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el más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había en él abundancia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Daniel sobresalía entre los demás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encontraron los funcionarios al investigar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Corrupción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Desobediencia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Ninguna falta porque era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Riquezas escondidas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Ninguna falta porque era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funcionarios al investigar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6: Daniel en el foso de los leones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