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5: La interpretación y caída de Belsasar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cuándo duró la humillación de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recuperar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reconocer el gobierno del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regresar 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reconstruir su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reconocer el gobierno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cuándo duró la humillación de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había hecho Belsasar aunque conocía esta historia?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Reunir a sus 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Consultar a 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Reconstruir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Humillar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Humillar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había hecho Belsasar aunque conocía esta historia?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¿Contra quién se había ensoberbecido Belsasar?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el Señor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la reina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medos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el Señor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 se había ensoberbecido Belsasar?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dónde fue enviada la mano que escribió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ejército medo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presencia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casa de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la presencia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fue enviada la mano que escribió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era la escritura presentada en la pared?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SANTO, SANTO,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MENE, MENE, TEKEL, UPHARSIN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BABEL, MEDIA,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PESADO, CONTADO, 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MENE, MENE, TEKEL, UPHARSIN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era la escritura presentada en la pared?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respondió Daniel acerca de los regalos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recibirlos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guardara o se los diera a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repartiera entre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aumentara la recompensa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significaba MENE?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 reino será fortalecido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 sido pesado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persas serán vencidos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 contó tu reino y lo terminó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 contó tu reino y lo terminó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significaba MENE?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significaba TEKEL?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Fuiste pesado y hallado falto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 reino será restaurado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Tus enemigos han huido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 escuchó tu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Fuiste pesado y hallado falto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significaba TEKEL?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anunciaba PERES?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restauración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liberación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división del reino entre medos y persas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regreso de 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división del reino entre medos y persas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anunciaba PERES?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Belsasar después de escuchar la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Encarceló a 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Honró a Daniel como tercer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Destruyó los vasos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Canceló el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Honró a Daniel como tercer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Belsasar después de escuchar la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murió Belsasar?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año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otra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Aquella misma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Aquella misma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murió Belsasar?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los guardara o se los diera a otro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Daniel acerca de los regalos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tomó el reino después de Belsasar?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Darío de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Ciro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Darío de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tomó el reino después de Belsasar?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5: La interpretación y caída de Belsasar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había dado a Nabucodonosor reino y grandeza?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pueblos conquistados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Altísimo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Dios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había dado a Nabucodonosor reino y grandeza?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autoridad había recibido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Podía engrandecer o humillar a quien quería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podía gobernar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Debía consultar cada decisión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 autoridad sobre otros 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Podía engrandecer o humillar a quien quería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autoridad había recibido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fue depuesto Nabucodonosor de su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perder una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abandonar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su corazón se llenó de soberbia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rechazó a sus consejeros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su corazón se llenó de soberbia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fue depuesto Nabucodonosor de su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5: La interpretación y caída de Belsasar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