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5: La escritura en la pared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apareció repentinamente durante el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Unos dedos que escribían en la pared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ángel con una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estatua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fuego sobre la mesa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Unos dedos que escribían en la pared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apareció repentinamente durante el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apareció la escritura misteriosa?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la mesa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techo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las puertas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pared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la pared del palacio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apareció la escritura misteriosa?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le sucedió físicamente al rey al ver la escritura?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Cayó dormido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rodillas chocaban entre sí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Perdió la voz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Quedó ciego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Sus rodillas chocaban entre 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sucedió físicamente al rey al ver la escritura?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mandó llamar Belsasar?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generales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sacerdotes judíos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magos, caldeos y adivinos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gobernadores persas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magos, caldeos y adivinos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mandó llamar Belsasar?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recibiría quien interpretara la escritura?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Púrpura, un collar de oro y el tercer lugar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provincia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mitad del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palacio nuevo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Púrpura, un collar de oro y el tercer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recibiría quien interpretara la escritura?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cuántos príncipes preparó Belsasar el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pudieron hacer los sabios de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Traducir una parte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Explicar el primer término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Reconocer al autor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pudieron leerla ni interpretarla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pudieron leerla ni interpretarla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pudieron hacer los sabios de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quedó Belsasar cuando los sabios fracasaron?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Tranquilo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Muy turbado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Enojado con la reina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Preparado para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Muy turbado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quedó Belsasar cuando los sabios fracasaron?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entró en la sala y aconsejó al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reina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reina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entró en la sala y aconsejó al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varón recomendó la reina?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Esdras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Daniel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varón recomendó la reina?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nombre había dado Nabucodonosor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Melsar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Sadrac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Aspenaz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Beltsasar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Beltsasar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había dado Nabucodonosor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cuántos príncipes preparó Belsasar el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dónde había sido llevado Daniel cautivo?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Media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dónde había sido llevado Daniel cautivo?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había escuchado Belsasar acerca de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dirigía un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era familiar de 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tenía luz, entendimiento y 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había escrito el mensaje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5:14-16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tenía luz, entendimiento y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escuchado Belsasar acerca de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5:14-16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Daniel 5: La escritura en la pared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objetos mandó traer Belsasar durante el banquete?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armas del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tesoros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vestiduras sacerdotales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vasos del templo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vasos del templo de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objetos mandó traer Belsasar durante el banquete?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bebieron utilizando los vasos sagrados?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rey, sus príncipes, mujeres y concubinas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sacerdotes de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Daniel y los sabios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rey, sus príncipes, mujeres y concubinas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bebieron utilizando los vasos sagrados?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alabaron mientras bebían vino?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Dios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dioses hechos de diversos materiales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reyes de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Daniel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dioses hechos de diversos materiales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alabaron mientras bebían vino?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Daniel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5: La escritura en la pared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