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Daniel 4: La humillación y restauración de Nabucodonosor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parte del árbol debía quedar en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ramas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frutos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cepa de sus raíces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copa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cepa de sus raíces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parte del árbol debía quedar en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quién procedía la sentencia interpretada por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Altísimo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los sabios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los príncipes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 Altísimo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quién procedía la sentencia interpretada por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sucedería con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Sería enviado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Perdería solamente sus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Gobernaría otra nación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Viviría entre las bestias y comería hierba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Viviría entre las bestias y comería hierba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sucedería con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aprender el rey durante su humillación?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Babilonia era eterna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el Altísimo gobierna los reinos humanos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los magos eran sabios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su ejército lo restauraría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el Altísimo gobierna los reinos humanos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aprender el rey durante su humillación?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significaba que la cepa permaneciera en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el árbol volvería a crecer solo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Daniel sería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su reino le sería restaurado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Babilonia sería destruida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su reino le sería restaurado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significaba que la cepa permaneciera en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reaccionó Daniel al escuchar 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marchó del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Respondió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Quedó callado casi una hora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alegró por el mensaje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consejo dio Daniel a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Practicar justicia y misericordia con los pobres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Construir otro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Preparar un ejército mayor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Expulsar a los sabios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Practicar justicia y misericordia con los pobres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consejo dio Daniel a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con lo anunciado en 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 olvidado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cumplió sobre 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cumplió sobre Daniel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Nunca llegó a suceder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cumplió sobre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con lo anunciado en 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tiempo pasó antes del cumplimiento?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Doce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pasó antes del cumplimiento?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se jactó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haber edificado la gran Babilonia con su poder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haber interpretado el sueño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haber servido a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haber obedecido a Daniel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haber edificado la gran Babilonia con su poder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se jactó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¿Cuándo se escuchó la voz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Mientras el rey dormía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Después de una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Mientras la palabra estaba en su boca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un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Mientras la palabra estaba en su boca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se escuchó la voz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Quedó callado casi una hora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reaccionó Daniel al escuchar 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tiempos pasarían sobre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tiempos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tiempos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tiempos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tiempos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 tiempos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tiempos pasarían sobre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llegó a verse Nabucodonosor durante su humillación?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Vestido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cabello corto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pelo como águila y uñas como aves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pelo como águila y uñas como aves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llegó a verse Nabucodonosor durante su humillación?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Nabucodonosor al final del tiempo señalado?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Alzó sus ojos al cielo y recuperó su 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Llamó a los magos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Reunió a su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Abandonó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Alzó sus ojos al cielo y recuperó su 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Nabucodonosor al final del tiempo señalado?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puede detener la mano de Dios o cuestionar sus acciones?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vigilantes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Nadie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sabios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Nadie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puede detener la mano de Dios o cuestionar sus acciones?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recibió nuevamente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su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reino, dignidad y grandeza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nuevo nombre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mando del ejército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reino, dignidad y grandeza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recibió nuevamente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era el árbol que Daniel comenzó a interpretar?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Crecía, se fortalecía y llegaba hasta 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Estaba seco y sin hojas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 pequeño y débil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Había sido quemado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puede hacer el Rey del cielo con los soberbios?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Darles más poder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Ignorar sus acciones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Convertirlos en sabios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Humillarlos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Humillarlos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puede hacer el Rey del cielo con los soberbios?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Daniel 4: La humillación y restauración de Nabucodonosor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Crecía, se fortalecía y llegaba hasta 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era el árbol que Daniel comenzó a interpretar?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ofrecía el árbol a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Armas para la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Piedras preciosas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Lugares para construir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Fruto, alimento y refugio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Fruto, alimento y refugio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ofrecía el árbol a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representaba el gran árbol?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Daniel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rey 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pueblo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vigilante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Daniel 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rey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representaba el gran árbol?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Daniel 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4: La humillación y restauración de Nabucodonosor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