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4: La humillación y restauración de Nabucodonosor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parte del árbol debía quedar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ramas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frutos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cepa de sus raíces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cepa de sus raíces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del árbol debía quedar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procedía la sentencia interpretada por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Altísimo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procedía la sentencia interpretada por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sucedería con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enviado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Perdería solamente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Gobernaría otra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Viviría entre las bestias y comería hierba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Viviría entre las bestias y comería hierba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sucedería con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aprender el rey durante su humillación?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Babilonia era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el Altísimo gobierna los reinos humanos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los magos eran 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ejército lo restauraría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el Altísimo gobierna los reinos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aprender el rey durante su humillación?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significaba que la cepa permaneciera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el árbol volvería a crecer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Daniel sería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reino le sería restaurado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Babilonia sería destruida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su reino le sería restaurado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significaba que la cepa permaneciera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reaccionó Daniel al escuchar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marchó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Respondió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callado casi una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alegró por el mensaje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consejo dio Daniel a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Practicar justicia y misericordia con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Construir otro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Preparar un ejército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Expulsar a 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Practicar justicia y misericordia con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consejo dio Daniel a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lo anunciado en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olvidado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cumplió sobre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cumplió sobre 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Nunca llegó a suceder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cumplió sobre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lo anunciado en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pasó antes del cumplimiento?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pasó antes del cumplimiento?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se jactó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haber edificado la gran Babilonia con su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haber interpretado el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haber servido 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haber obedecido a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De haber edificado la gran Babilonia con su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 jactó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se escuchó la voz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Mientras el rey dormía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Mientras la palabra estaba en su boca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Mientras la palabra estaba en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se escuchó la voz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Quedó callado casi una 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Daniel al escuchar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tiempos pasarían sobre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tiempos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tiempos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tiempos pasarían sobre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llegó a verse Nabucodonosor durante su humillación?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cabello corto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pelo como águila y uñas como aves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pelo como águila y uñas como aves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llegó a verse Nabucodonosor durante su humillación?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Nabucodonosor al final del tiempo señalado?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Alzó sus ojos al cielo y recuperó su 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Llamó a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Reunió a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Abandonó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Alzó sus ojos al cielo y recuperó su 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Nabucodonosor al final del tiempo señalado?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puede detener la mano de Dios o cuestionar sus acciones?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vigilantes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Nadie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puede detener la mano de Dios o cuestionar sus acciones?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recibió nuevamente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su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reino, dignidad y grandeza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nuevo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mando del ejército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reino, dignidad y grandeza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recibió nuevamente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era el árbol que Daniel comenzó a interpretar?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Crecía, se fortalecía y llegaba hasta 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Estaba seco y sin hojas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pequeño y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sido quemado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puede hacer el Rey del cielo con los soberbios?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Darles más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Ignorar sus acciones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Convertirlos en 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Humillarlos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Humillarlos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puede hacer el Rey del cielo con los soberbios?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4: La humillación y restauración de Nabucodonosor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Crecía, se fortalecía y llegaba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el árbol que Daniel comenzó a interpretar?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ofrecía el árbol a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Armas para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Lugares para construir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Fruto, alimento y refugio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Fruto, alimento y refugio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ofrecía el árbol a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representaba el gran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rey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pueblo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vigilante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rey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representaba el gran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4: La humillación y restauración de Nabucodonosor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