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Daniel 4: El sueño del gran árbol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efecto tuvo el sueño sobre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alegró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espantó y turbó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hizo reír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le causó nada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 espantó y turbó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efecto tuvo el sueño sobre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quiénes mandó llamar Nabucodonosor?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sabios de 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sus generales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sacerdotes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reyes vecinos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los sabios de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mandó llamar Nabucodonosor?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pudieron hacer los sabios con el sueño?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Explicarlo inmediatamente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Recordar otro sueño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Traducirlo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pudieron interpretarlo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No pudieron interpretarlo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pudieron hacer los sabios con el sueño?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nombre babilónico tenía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Sadrac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Melsar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Beltsasar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Aspenaz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Beltsasar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babilónico tenía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posición atribuyó el rey a Beltsasar?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Príncipe de los magos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General del ejército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Gobernador de Asdod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Sacerdote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Príncipe de los magos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posición atribuyó el rey a Beltsasar?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 dirigió Nabucodonosor su mensaje?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Solo a 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todos los pueblos, naciones y lenguas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soldados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estaba el árbol visto en el sueño?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Junto a un 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medio de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Dentro del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una montaña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medio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estaba el árbol visto en el sueño?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¿Hasta dónde llegaba la altura del árbol?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Hasta las nubes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Hasta el palacio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Hasta las montañas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Hasta el cielo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Hasta 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¿Hasta dónde llegaba la altura del árbol?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encontraban las bestias y las aves en el árbol?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Solamente alimento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Oro y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Sombra y morada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Protección militar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Sombra y morada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encontraban las bestias y las aves en el árbol?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descendió del cielo durante 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vigilante santo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rey extranjero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soldado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animal alado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vigilante santo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descendió del cielo durante 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orden dio el vigilante acerca del árbol?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Regarlo abundantemente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Trasplantarlo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Rodearlo con un muro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Cortarlo y derribar sus ramas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Cortarlo y derribar sus ramas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orden dio el vigilante acerca del árbol?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todos los pueblos, naciones y lenguas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dirigió Nabucodonosor su mensaje?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 permanecer en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copa del árbol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cepa de sus raíces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Sus frutos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Sus ramas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cepa de sus raíces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permanecer en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cambio sufriría el corazón representado en el sueño?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volvería de piedra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Sería purificado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Cambiaría de humano a bestia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Dejaría de existir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Cambiaría de humano a bestia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cambio sufriría el corazón representado en el sueño?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debían reconocer los vivientes?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Babilonia era invencible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el Altísimo gobierna los reinos humanos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los sabios conocían todo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el árbol era sagrado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el Altísimo gobierna los reinos humanos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debían reconocer los vivientes?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creía el rey que Daniel podía interpretar el sueño?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había en él espíritu de los dioses santos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conocía al vigilante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había visto el mismo árbol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era familiar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había en él espíritu de los dioses santos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creía el rey que Daniel podía interpretar el sueño?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Daniel 4: El sueño del gran árbol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consideró necesario publicar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Sus conquistas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Sus riquezas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Sus leyes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señales y milagros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Las señales y milagros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consideró necesario publicar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describió Nabucodonosor el reino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Sempiterno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Terrenal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Temporal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Dividido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Sempiterno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describió Nabucodonosor el reino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se encontraba Nabucodonosor antes del sueño?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Enfermo y débil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Oculto de sus enemigos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Tranquilo y floreciente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Preparándose para la guerra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Tranquilo y floreciente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encontraba Nabucodonosor antes del sueño?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Daniel 4: El sueño del gran árbol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