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4: El sueño del gran árbol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efecto tuvo el sueño sobre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espantó y turbó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hizo reír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le causó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espantó y turbó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efecto tuvo el sueño sobre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mandó llamar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sabios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sus generales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sacerdotes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reyes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sabios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mandó llamar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pudieron hacer los sabios con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Explicarlo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Recordar otro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Traducirlo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pudieron interpretarlo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pudieron interpretarlo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pudieron hacer los sabios con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babilónico tenía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Melsar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Beltsasar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Aspenaz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Beltsasar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babilónico tenía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posición atribuyó el rey a Beltsasar?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Príncipe de los magos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General del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Gobernador de 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Príncipe de los magos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posición atribuyó el rey a Beltsasar?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dirigió Nabucodonosor su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Solo 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todos los pueblos, naciones y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el árbol visto en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 un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Dentro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una montaña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medio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el árbol visto en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dónde llegaba la altura del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las nubes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las montañas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dónde llegaba la altura del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encontraban las bestias y las aves en el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alimento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Oro y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Sombra y morada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Protección militar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Sombra y morada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encontraban las bestias y las aves en el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descendió del cielo durante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vigilante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rey 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soldado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animal alado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vigilante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descendió del cielo durante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 dio el vigilante acerca del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Regarlo abundantemente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Trasplantarlo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Rodearlo con un muro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Cortarlo y derribar sus ramas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Cortarlo y derribar sus ramas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 dio el vigilante acerca del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todos los pueblos, naciones y lenguas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dirigió Nabucodonosor su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permanecer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copa del árbol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cepa de sus raíces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frutos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ramas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cepa de sus raíces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permanecer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cambio sufriría el corazón representado en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volvería de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purificado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Cambiaría de humano a bestia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Dejaría de existir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Cambiaría de humano a bestia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cambio sufriría el corazón representado en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reconocer los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Babilonia era invencible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el Altísimo gobierna los reinos humanos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los sabios conocían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el árbol era sagrado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el Altísimo gobierna los reinos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reconocer los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creía el rey que Daniel podía interpretar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había en él espíritu de los dioses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conocía al vigilante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había visto el mismo árbol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familiar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había en él espíritu de los dioses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creía el rey que Daniel podía interpretar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4: El sueño del gran árbol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consideró necesario publicar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conquistas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leyes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señales y milagros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señales y milagros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consideró necesario publicar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Nabucodonosor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Sempiterno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Terrenal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Temporal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Dividido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Sempiterno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Nabucodonosor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encontraba Nabucodonosor antes del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Enfermo y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Oculto de 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Tranquilo y floreciente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Preparándose para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Tranquilo y floreciente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encontraba Nabucodonosor antes del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4: El sueño del gran árbol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