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3: Fe en medio del fuego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indicaba el momento de postrarse ante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sonido de los instrumentos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orden escrita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llegada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encendido del horno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sonido de los instrumentos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indicaba el momento de postrarse ante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hacer todos al escuchar la música?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Abandonar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Postrarse y adorar la estatua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Presentar una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Postrarse y adorar la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todos al escuchar la música?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castigo recibiría quien no adorara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encarcelado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echado en un horno ardiente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Perdería sus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expulsado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Sería echado en un horno ardiente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castigo recibiría quien no adorara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denunciaron a los judíos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gobernadores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Algunos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Algunos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denunciaron a los judíos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tres hombres fueron acusados?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Sadrach, Mesach y Abed-nego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Daniel, Esdras y Nehemías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Pedro, Jacobo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Sem, Cam y Jafet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Sadrach, Mesach y Abed-nego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tres hombres fueron acusados?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material era la estatua levantada por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responsabilidad tenían estos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Cuidaban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Dirigían 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Administraban asuntos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Eran músicos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Administraban asuntos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responsabilidad tenían estos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reaccionó Nabucodonosor ante la acusación?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ira y enojo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ira y enojo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Nabucodonosor ante la acusación?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nueva oportunidad les ofreció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Salir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Cambiar de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Presentar una ofrenda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Adorar la estatua al escuchar la música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Adorar la estatua al escuchar la música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nueva oportunidad les ofreció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desafiante pregunta hizo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¿Qué dios podrá librarlos de mis manos?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¿Quién interpretará mi sueño?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¿Dónde está Daniel?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¿Quién construyó la estatua?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¿Qué dios podrá librarlos de mis manos?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desafiante pregunta hizo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afirmaron los tres jóvenes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desconocía su situación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solamente podía consolarlos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podía librarlos del horno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intervendría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podía librarlos del horno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afirmaron los tres jóvenes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material era la estatua levantada por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harían aunque Dios no los librara?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Huirían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adorarían la estatua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Pedirían más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Obedecerían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adorarían la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harían aunque Dios no los librara?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más ordenó calentar Nabucodonosor el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veces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veces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veces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veces 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veces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más ordenó calentar Nabucodonosor el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ordenó el rey que ataran a los tres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hombres muy vigorosos de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músicos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hombres muy vigorosos de su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ordenó el rey que ataran a los tres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les sucedió a quienes echaron a los jóvenes al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Huyeron del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ascendidos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llama los mató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Entraron también al horno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llama los mató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les sucedió a quienes echaron a los jóvenes al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cayeron los tres jóvenes dentro del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Inconscientes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Sin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cayeron los tres jóvenes dentro del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¿Cuáles eran las dimensiones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por tres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 por 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Sesenta por seis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por cuatro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habían sido echados originalmente al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habían sido echados originalmente al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vio después Nabucodonosor dentro del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vio después Nabucodonosor dentro del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el rey al cuarto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Semejante a hijo de los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Semejante a hijo de los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el rey al cuarto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llamó el rey a Sadrach, Mesach y Abed-nego?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Príncipes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Siervos del Dios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Sabios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Hijos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Siervos del Dios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el rey a Sadrach, Mesach y Abed-nego?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evidencia mostró que el fuego no los había dañado?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horno se apagó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ataduras permanecieron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rey entró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 siquiera tenían olor a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Ni siquiera tenían olor a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evidencia mostró que el fuego no los había dañado?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Sesenta por seis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¿Cuáles eran las dimensiones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el rey después de reconocer la liberación divina?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Bendijo a Dios y engrandeció a los tres jóvenes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Destruyó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 a echarlos al horno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Renunció inmediatamente al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3:28-30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Bendijo a Dios y engrandeció a los tres jóvenes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rey después de reconocer la liberación divina?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3:28-30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3: Fe en medio del fuego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levantó Nabucodonosor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campo de 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palacio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campo de 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levantó Nabucodonosor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reunió el rey a los gobernadores y funcionarios?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comenzar una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celebrar su cumpleaños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interpretar un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dedicar la estatua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dedicar la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reunió el rey a los gobernadores y funcionarios?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3: Fe en medio del fuego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