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2: La estatua del sueño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mostrado Dios a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que sucedería en el futuro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lugar donde estaba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Cómo derrotar a sus enemigos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Quién sería su sucesor inmediato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que sucedería en el futuro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mostrado Dios a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dijo Daniel que había recibido la revelación?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 más sabio que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comunicar la interpretación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pertenecía al linaje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ser nombrado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comunicar la interpretación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Daniel que había recibido la revelación?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vio Nabucodonosor en su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gran árbol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enorme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 descendiendo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enorme estatua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vio Nabucodonosor en su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era el aspecto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Pequeño y brillante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Sencillo y agradable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Oscuro y difícil de observar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Terrible e impresionante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Terrible e impresionante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el aspecto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material era la cabeza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 la cabeza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presentó Arioch a Daniel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cautivo de Judá capaz de interpretar el sueño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el jefe de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príncipe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 mensajero de Joacim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material eran el pecho y los brazos?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eran el pecho y los brazos?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qué material eran el vientre y los muslos?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material eran el vientre y los muslos?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estaban formados los pies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plata y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hierro y barro cocido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hierro y barro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estaban formados los pies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golpeó los pies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piedra cortada sin intervención humana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gran montaña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rayo 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piedra cortada sin intervención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golpeó los pies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con los materiales de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reconstruidos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hicieron como tamo llevado por el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Quedaron enterrados bajo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convirtieron en otro reino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hicieron como tamo llevado por el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los materiales de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Como un cautivo de Judá capaz de interpretar el sueño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presentó Arioch a Daniel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se convirtió la piedra que golpeó la estatua?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nueva estatua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trono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gran monte que llenó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 río caudaloso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 gran monte que llenó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 convirtió la piedra que golpeó la estatua?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identificó Daniel como la cabeza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siguiente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pueblo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2:37-38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identificó Daniel como la cabeza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2:37-38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levantaría después del reino de Nabucodonosor?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Otro reino inferior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eterno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república sin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reino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Otro reino inferior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levantaría después del reino de Nabucodonosor?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característica tendría el tercer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frágil como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 de bronce y dominaría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Estaría dividido en dos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Permanecería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Sería de bronce y dominaría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característica tendría el tercer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el cuarto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Resplandeciente como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Inferior como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Fuerte como el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Débil como el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Fuerte como el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cuarto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babilónico utilizó el rey para dirigirse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Beltsasar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Mesac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Abed-nego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representaban los pies de hierro y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reino completamente destruido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reyes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regreso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reino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reino dividido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representaban los pies de hierro y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el reino representado por los dedos?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parte fuerte y en parte frágil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Totalmente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Completamente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Unido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parte fuerte y en parte frágil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el reino representado por los dedos?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sucedería con las partes representadas por el hierro y el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Formarían una sola potencia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permanecerían unidas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transformarían en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Serían conquistadas por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permanecerían unidas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las partes representadas por el hierro y el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reino establecerá el Dios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reino que durará mil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reino entregado a otro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reino que permanecerá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Otro reino dividido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reino que permanecerá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reino establecerá el Dios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Nabucodonosor después de escuchar la interpretación?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Mandó encarcelar a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Reunió nuevamente a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Ordenó destruir la estatua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postró ante Daniel y reconoció al Dios revelador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2:46-47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postró ante Daniel y reconoció al Dios revelador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Nabucodonosor después de escuchar la interpretación?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2:46-47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babilónico utilizó el rey para dirigirse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con Daniel y sus tres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Daniel fue engrandecido y sus amigos recibieron responsabilidades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Todos regresaron inmediatamente a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nombrados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Abandonaron el servicio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2:48-49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Daniel fue engrandecido y sus amigos recibieron responsabilidades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Daniel y sus tres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2:48-49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2: La estatua del sueño de Nabucodonosor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dijo Daniel que no podían revelar el misterio?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los astrólogos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soldados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Sabios, magos, astrólogos y adivinos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cautivos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Sabios, magos, astrólogos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dijo Daniel que no podían revelar el misterio?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podía revelar el misterio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Daniel por su propia inteligencia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dioses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Arioch y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Dios de los 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podía revelar el misterio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2: La estatua del sueño de Nabucodonosor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