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Daniel 2: Dios revela el sueño a Daniel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amenazó hacer el rey si no revelaban el sueño y su interpretación?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Despedazarlos y destruir sus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Expulsarlos 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Quitarles sus 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Enviarlos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Despedazarlos y destruir sus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amenazó hacer el rey si no revelaban el sueño y su interpretación?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recibirían si revelaban el sueño correctamente?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provincia para gobernar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Dones, recompensas y gran honra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Libertad para abandonar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Alimentos de la mesa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Dones, recompensas y gran honra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recibirían si revelaban el sueño correctamente?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volvieron a pedir los sabios por segunda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Más tiempo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Consultar con otros reinos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el rey les dijera el sueño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Hablar personalmente con 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el rey les dijera el sueño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volvieron a pedir los sabios por segunda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acusó el rey a los sabios?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conspirar con sus 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ocultar a Daniel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intentar abandonar 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tratar de ganar 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tratar de ganar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acusó el rey a los sabios?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exigía el rey que también revelaran 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comprobar que podían interpretarlo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recuperar su memoria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premiar al más sabio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escribirlo en los archivos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comprobar que podían interpretarlo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exigía el rey que también revelaran 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¿Cuándo tuvo Nabucodonosor los sueños que perturbaron su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segundo año de su reinado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primer año de Ciro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Después de diez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el reinado de Joacim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dijeron los caldeos acerca de la petición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necesitaban 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ningún hombre podía cumplirla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Daniel conocía el sueño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solamente el rey podía interpretarlo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ningún hombre podía cumplirla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dijeron los caldeos acerca de la petición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dijeron los sabios que podían revelar semejante misterio?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sacerdotes 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espíritus de los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dioses cuya morada no está con los hombres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profetas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Los dioses cuya morada no está con los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dijeron los sabios que podían revelar semejante misterio?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ordenó Nabucodonosor en su enojo?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Encarcelar solamente a los caldeos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Destruir la escuela de los magos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Buscar inmediatamente a Daniel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Matar a todos los sabios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Matar a todos los sabios de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ordenó Nabucodonosor en su enojo?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buscaron también para ejecutar la sentencia?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Daniel y sus compañeros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Joacim y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soldados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criados de Aspenaz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Daniel y sus compañeros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buscaron también para ejecutar la sentencia?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quién habló Daniel sabia y prudentemente?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Arioch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Aspenaz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Melsar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Arioch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quién habló Daniel sabia y prudentemente?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segundo año de su reinado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tuvo Nabucodonosor los sueños que perturbaron su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preguntó Daniel a Arioch?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Dónde se encontraba 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Quién había tenido el sueño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qué el decreto era tan apresurado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Cuántos sabios habían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qué el decreto era tan apresurado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preguntó Daniel a Arioch?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Daniel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copia de las leyes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libertad de sus amigos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 nombrado gobernador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Tiempo para revelar la interpretación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Tiempo para revelar la interpretación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Daniel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contó Daniel lo sucedido?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Ananías, Misael y Azarías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magos y astrólogos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Joacim y Aspenaz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Arioch y sus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Ananías, Misael y Azarías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contó Daniel lo sucedido?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pidieron Daniel y sus amigos al Dios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Riquezas y honra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Misericordia para conocer el misterio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 liberados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Poder presentarse ante 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Misericordia para conocer el misterio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pidieron Daniel y sus amigos al Dios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fue revelado el misterio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Mediante Arioch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un libro antiguo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visión nocturna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medio de 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una visión nocturna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fue revelado el misterio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mandó llamar el rey para que explicaran sus sueños?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Daniel y sus amigos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magos, astrólogos, encantadores y caldeos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sacerdotes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gobernadores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Daniel después de recibir la revelación?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Despertó inmediatamente al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Reunió a todos los sabios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Escribió el sueño en un libro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Bendijo al Dios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Bendijo al Dios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Daniel después de recibir la revelación?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pertenecen la sabiduría y la fortaleza según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sabios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gobernadores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pertenecen la sabiduría y la fortaleza según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Daniel que Dios hace con los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mantiene siempre en su trono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Quita reyes y pone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Les revela todos sus sueños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convierte en sabios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Quita reyes y pone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Daniel que Dios hace con los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conoce y revela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los sueños de los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decisiones de los gobernadores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profundo y lo escondido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secretos de los caldeos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profundo y lo escondido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conoce y revela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Daniel a Arioch después de recibir la revelación?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Reunir a sus compañeros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Darle más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Despertar inmediatamente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matar a los sabios y llevarlo ante 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matar a los sabios y llevarlo ante 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Daniel a Arioch después de recibir la revelación?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magos, astrólogos, encantadores y caldeos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mandó llamar el rey para que explicaran sus sueños?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Daniel 2: Dios revela el sueño a Daniel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estaba perturbado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había perdido una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Daniel no estaba presente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deseaba conocer su sueño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los sabios querían abandonarlo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deseaba conocer su sueño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estaba perturbado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pidieron los caldeos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les concediera 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consultara a Daniel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ofreciera una recompensa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les contara el sueño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les contara el sueño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pidieron los caldeos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2: Dios revela el sueño a Daniel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