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12: El tiempo del fin y la esperanza final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sucederá con muchos de los que duermen en el polvo?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Serán despertados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Permanecerán dormidos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Serán llevados a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Recibirán un libro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Serán despertados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sucederá con muchos de los que duermen en el polvo?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serán despertados algunos?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gobernar las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vida eterna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reconstruir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enseñar la profecía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vida eterna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serán despertados algunos?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serán despertados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recibir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servir a los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vergüenza y confusión perpetua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volver al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vergüenza y confusión perpetua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serán despertados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resplandecerán los entendidos?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oro refinado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antorcha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rostro de un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resplandor del firmamento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el resplandor del firmamento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resplandecerán los entendidos?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se parecerán quienes enseñan justicia a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las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ríos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las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se parecerán quienes enseñan justicia a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se levantará en aquel tiempo para defender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Miguel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Gabriel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hacer Daniel con las palabras y el libro?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Publicarlos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Cerrar las palabras y sellar el libro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Entregarlos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Destruirlos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Cerrar las palabras y sellar el libro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hacer Daniel con las palabras y el libro?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cuándo debía permanecer sellado el libro?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regreso de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concluir los setenta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tiempo del fin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la muerte de 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Hasta el tiempo del fin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cuándo debía permanecer sellado el libro?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 multiplicaría cuando muchos pasaran?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riqueza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poder de los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número de los 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ciencia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ciencia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multiplicaría cuando muchos pasaran?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personas vio Daniel junto a las orillas del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vio Daniel junto a las orillas del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preguntaron al Varón vestido de lienzos?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Quién gobernaría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Cuándo sería el fin de las maravillas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Dónde estaba Miguel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qué Daniel estaba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Cuándo sería el fin de las maravillas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preguntaron al Varón vestido de lienzos?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Miguel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se levantará en aquel tiempo para defender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estaba el Varón vestido de lienzos?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un monte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Dentro del santuario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las aguas del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Delante de un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las aguas del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estaba el Varón vestido de lienzos?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levantó hacia el cielo el Varón vestido de lienzos?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libro sellado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su diestra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diestra y su siniestra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diestra y su siniestra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levantó hacia el cielo el Varón vestido de lienzos?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duraría el período mencionado por el Varón?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Tiempo, tiempos y 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semanas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Tiempo, tiempos y la mitad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duraría el período mencionado por el Varón?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reconoció Daniel después de escuchar la explicación?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todo había terminado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no había entendido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conocía la fecha exacta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el libro estaba abierto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no había entendido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reconoció Daniel después de escuchar la explicación?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cuándo estarían cerradas y selladas las palabras?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reinado de 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los setenta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tiempo del cumplimiento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la reconstrucción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Hasta el tiempo del cumplimiento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cuándo estarían cerradas y selladas las palabras?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describe a Miguel?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varón vestido de lienzos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gran príncipe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rey del norte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Anciano de gran 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sucedería con muchos antes del cumplimiento?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coronados como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enviados a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escondidos junto al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limpios, emblanquecidos y purgados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Serían limpios, emblanquecidos y purgados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sucedería con muchos antes del cumplimiento?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entenderían las palabras?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entendidos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los impíos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reyes de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soldados del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entendidos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entenderían las palabras?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días habría desde la eliminación del sacrificio continuo hasta la abominación de asolamiento?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doscientos noventa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trescientos treinta y cinco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 trescientos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Mil doscientos noventa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días habría desde la eliminación del sacrificio continuo hasta la abominación de asolamiento?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cuántos días llegará quien es llamado bienaventurado?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doscientos sesenta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doscientos noventa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trescientos treinta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 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Mil trescientos treinta y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cuántos días llegará quien es llamado bienaventurado?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 sucedería finalmente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Gobernaría sobre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Volvería a Jerusalén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Abriría nuevamente el libro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Reposaría y se levantaría en su herencia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Reposaría y se levantaría en su herencia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sucedería finalmente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el gran príncipe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describe a Miguel?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12: El tiempo del fin y la esperanza final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clase de período vendrá sobre el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tiempo de prosperidad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tiempo de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tiempo de angustia sin precedente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tiempo de reconstrucción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tiempo de angustia sin precedente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clase de período vendrá sobre el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escaparán durante aquel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los habitantes de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descendientes de los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que estén junto al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que estén escritos en el libro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que estén escritos en el libro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escaparán durante aquel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12: El tiempo del fin y la esperanza final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