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12: El tiempo del fin y la esperanza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sucederá con muchos de los que duermen en el polvo?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Serán despertados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Permanecerán dormidos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Serán llevados a 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Recibirán un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Serán despertados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sucederá con muchos de los que duermen en el polvo?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serán despertados algunos?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gobernar las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vida eterna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reconstruir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enseñar la profecía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vida eterna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serán despertados algunos?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serán despertados 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recibir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servir a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vergüenza y confusión perpetua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volver al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vergüenza y confusión perpetua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serán despertados 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resplandecerán los entendidos?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oro refinado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una antorcha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rostro de 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resplandor del firmamento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el resplandor del firmamento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resplandecerán los entendidos?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se parecerán quienes enseñan justicia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las estrellas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ríos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montes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las estrellas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se parecerán quienes enseñan justicia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se levantará en aquel tiempo para defender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Miguel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Gabriel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hacer Daniel con las palabras y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Publicarlos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Cerrar las palabras y sellar el libro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Entregarlos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Destruirlos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Cerrar las palabras y sellar el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Daniel con las palabras y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cuándo debía permanecer sellado el libro?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regreso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concluir los 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tiempo del fin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muerte de Daniel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el tiempo del fin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debía permanecer sellado el libro?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multiplicaría cuando muchos pasaran?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riqueza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poder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número de los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multiplicaría cuando muchos pasaran?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vio Daniel junto a las orillas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vio Daniel junto a las orillas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preguntaron al Varón vestido de lienzos?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Quién gobernaría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Cuándo sería el fin de las maravillas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Dónde estaba Miguel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qué Daniel estaba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Cuándo sería el fin de las maravillas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preguntaron al Varón vestido de lienzos?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Miguel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se levantará en aquel tiempo para defender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estaba el Varón vestido de lienzos?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un monte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Dentro del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las aguas del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Delante de un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las aguas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estaba el Varón vestido de lienzos?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levantó hacia el cielo el Varón vestido de lienzos?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libro sellado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su diestra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diestra y su siniestra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 diestra y su siniestra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levantó hacia el cielo el Varón vestido de lienzos?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 duraría el período mencionado por el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Tiempo, tiempos y la mitad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semanas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Tiempo, tiempos y la mitad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duraría el período mencionado por el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reconoció Daniel después de escuchar la explicación?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todo había terminado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no había entendido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conocía la fecha exacta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el libro estaba abierto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no había entendido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reconoció Daniel después de escuchar la explicación?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cuándo estarían cerradas y selladas las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reinado de Ciro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los 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el tiempo del cumplimiento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Hasta la reconstrucción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el tiempo del cumplimiento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cuándo estarían cerradas y selladas las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se describe a Miguel?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varón vestido de lienzos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gran príncipe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rey del norte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Como el Anciano de gran 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sucedería con muchos antes del cumplimiento?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coronados como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enviados a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escondidos 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Serían limpios, emblanquecidos y purgados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Serían limpios, emblanquecidos y purgados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sucedería con muchos antes del cumplimiento?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entenderían las palabras?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entendidos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los impíos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reyes de Persia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soldados del norte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entendidos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entenderían las palabras?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días habría desde la eliminación del sacrificio continuo hasta la abominación de asolamiento?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doscientos sesenta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doscientos noventa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trescientos treinta y cinco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trescientos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 doscientos noventa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días habría desde la eliminación del sacrificio continuo hasta la abominación de asolamiento?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cuántos días llegará quien es llamado bienaventurado?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doscientos 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doscientos noventa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 trescientos treinta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Mil trescientos treinta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cuántos días llegará quien es llamado bienaventurado?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le sucedería finalmente a Daniel?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Gobernaría sobre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Volvería a Jerusalén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Abriría nuevamente el libro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Reposaría y se levantaría en su herencia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Reposaría y se levantaría en su herencia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 sucedería finalmente a Daniel?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el gran príncipe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describe a Miguel?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Daniel 12: El tiempo del fin y la esperanza final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clase de período vendrá sobre 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tiempo de prosperidad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tiempo de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tiempo de angustia sin precedente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tiempo de reconstrucción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tiempo de angustia sin precedente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clase de período vendrá sobre 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escaparán durante aquel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los habitantes de Persia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descendientes de los reyes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que estén 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que estén escritos en el libro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Daniel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que estén escritos en el libro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escaparán durante aquel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Daniel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Daniel 12: El tiempo del fin y la esperanza final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