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11: Los reyes del norte y del sur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gobernante se haría fuerte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gobernante se haría fuerte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iría al rey del norte para establecer un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esposa del rey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del rey del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madre del rey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hija del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iría al rey del norte para establecer un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lugar serían llevados cautivos los dioses y vasos preciosos?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serían llevados cautivos los dioses y vasos preciosos?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reunirían una multitud de grandes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sabios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del rey del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del rey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hijos del rey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reunirían una multitud de grandes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 enfurecería y pelearía contra el rey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príncipe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cuarto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enfurecería y pelearía contra el rey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fortaleció el mensajero durante su primer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Darío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Ciro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después de que el rey del mediodía derribara muchos millares?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Gobernaría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prevalecería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Tomaría toda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Destruiría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prevalecería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después de que el rey del mediodía derribara muchos millares?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regresaría con una multitud mayor que la primera?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príncipe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rey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regresaría con una multitud mayor que la primera?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tomaría el rey del norte después de fundar baluartes?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tesoros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Ciudades fuertes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Ciudades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tomaría el rey del norte después de fundar baluartes?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estaría quien actuaría según su voluntad sin encontrar resistencia?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tierra deseable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islas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tierra deseable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estaría quien actuaría según su voluntad sin encontrar resistencia?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volvería después su rostro aquel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las islas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río Ulai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las islas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volvería después su rostro aquel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Darío de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fortaleció el mensajero durante su primer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el gobernante que sucedería en la silla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Reconstruiría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Atacaría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Quitaría las exacciones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Liberaría a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Quitaría las exacciones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gobernante que sucedería en la silla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ocuparía después el reino sin recibir su honra?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príncipe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descendiente legítimo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vil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hombre vil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ocuparía después el reino sin recibir su honra?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tomaría el reino el hombre vil?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paz y halagos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Mediante una elección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herencia legítima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ayuda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paz y halagos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tomaría el reino el hombre vil?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también sería quebrantado delante de aquel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príncipe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mensajero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príncipe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también sería quebrantado delante de aquel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cuánta gente saldría vencedor después de actuar con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tres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poca 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sabios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poca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cuánta gente saldría vencedor después de actuar con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reyes se levantarían todavía en Persia antes del cuarto rey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los dos reyes sentados a una misma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Firmarían una paz duradera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Dividirían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Estudiarían la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Hablarían mentira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Hablarían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dos reyes sentados a una misma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qué dirigiría su corazón al regresar con grandes riquezas?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el santo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el rey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las islas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el santo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dirigiría su corazón al regresar con grandes riquezas?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naves vendrían contra él en su siguiente campaña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Naves de 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Naves de Quitim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Naves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Naves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Naves de Quitim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naves vendrían contra él en su siguiente campaña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pondrían después de contaminar el santuario y quitar el sacrificio continuo?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nuevo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trono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abominación de asolamiento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vasos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abominación de asolamiento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pondrían después de contaminar el santuario y quitar el sacrificio continuo?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el pueblo que conoce a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Huiría hacia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uniría al rey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Guardaría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esforzaría y actuaría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esforzaría y actuaría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pueblo que conoce a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reyes se levantarían todavía en Persia antes del cuarto rey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los sabios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Darían sabiduría a muchos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esconderían en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Reunirían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Gobernarían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Darían sabiduría a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sabios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caerían algunos de los sabios?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conquistar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purgados y emblanquecidos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confirmar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establecer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ser purgados y emblanquecidos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caerían algunos de los sabios?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 se engrandecería el rey que actuaría según su voluntad?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pueblo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todo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todo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se engrandecería el rey que actuaría según su voluntad?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dios honraría aquel rey con oro, plata y piedras preciosas?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Mauzim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dios Mauzim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dios honraría aquel rey con oro, plata y piedras preciosas?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sucedería al cabo del tiempo entre los reyes del norte y del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rey del mediodía atacaría y el del norte respondería como tempestad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Ambos establecerían una paz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norte abandonaría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del mediodía tomaría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rey del mediodía atacaría y el del norte respondería como tempestad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al cabo del tiempo entre los reyes del norte y del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qué reino despertaría a todos el cuarto rey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territorios escaparían de la mano del rey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Egipto, Libia y 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Edom, Moab y parte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Persia, Grecia y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Jerusalén, Susa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Edom, Moab y parte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territorios escaparían de la mano del rey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tierra no escaparía de su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tierra no escaparía de su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noticias lo llenarían de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Noticias de Egipto y 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Noticias del mediodía y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Noticias de las islas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Noticias del oriente 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Noticias del oriente 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noticias lo llenarían de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plantaría las tiendas de su palacio antes de llegar a su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los mares, junto al monte deseable del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ciudad de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río Hidekel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fortalezas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Entre los mares, junto al monte deseable del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plantaría las tiendas de su palacio antes de llegar a su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ayuda recibiría cuando llegara finalmente a su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ayuda del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Ninguna ayuda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ayuda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ayuda de sus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Ninguna ayuda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ayuda recibiría cuando llegara finalmente a su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reino despertaría a todos el cuarto rey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11: Los reyes del norte y del sur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sucedería con el reino del rey valiente?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Pasaría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Permanecería unido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entregado 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partido hacia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partido hacia los cuatro vientos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con el reino del rey valiente?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11: Los reyes del norte y del sur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