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Daniel 10: La visión y la ayuda de Miguel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qué se abstuvo Daniel durante aquellas tres semanas?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agua y legumbres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pan delicado, carne y vino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Solamente de vino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toda clase de alimento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pan delicado, carne y vino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se abstuvo Daniel durante aquellas tres semanas?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día del primer mes se encontraba Daniel junto al río?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Día 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Día catorce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Día veinticuatro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Día treinta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Día veinticuatro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día del primer mes se encontraba Daniel junto al río?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¿Junto a qué río estaba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Ulai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Éufrates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Hidekel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Hidekel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¿Junto a qué río estaba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estaba vestido el varón que Daniel vio?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lienzos y un cinto de oro fino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una armadura de hierro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una túnica de púrpura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vestiduras sacerdotales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lienzos y un cinto de oro fino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estaba vestido el varón que Daniel vio?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se parecía el rostro del varón?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luna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un relámpago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una nube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una estrella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un relámpago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se parecía el rostro del varón?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año del reinado de Ciro fue revelada la Palabra a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Primer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Segundo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Tercer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Séptimo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eran los ojos del varón?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piedras preciosas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muchas aguas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antorchas de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el sol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Como antorchas de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eran los ojos del varón?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se parecía la voz de sus palabras?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sonido de un arpa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viento suave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una trompeta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voz de un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la voz de un ejército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se parecía la voz de sus palabras?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vio aquella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Solamente Daniel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Daniel y Ciro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Todos los varones presentes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Daniel y Miguel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Solamente Daniel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vio aquella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hicieron los hombres que estaban con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postraron a escuchar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Huyeron y se escondieron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Escribieron la visión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Ayudaron a Daniel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Huyeron y se escondieron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hicieron los hombres que estaban con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ocurrió con la fuerza de Daniel al contemplar 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Aumentó considerablemente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Permaneció igual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convirtió en desmayo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 permitió levantarse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convirtió en desmayo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ocurrió con la fuerza de Daniel al contemplar 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Tercer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año del reinado de Ciro fue revelada la Palabra a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le ocurrió a Daniel al escuchar la voz?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Corrió hacia el 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Comenzó a profetizar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Llamó a sus compañeros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Cayó adormecido con el rostro en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Cayó adormecido con el rostro en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le ocurrió a Daniel al escuchar la voz?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la mano que tocó a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movió sobre sus rodillas y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 entregó un libro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llevó sobre el 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Cerró sus ojos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 movió sobre sus rodillas y 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la mano que tocó a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fue llamado Daniel por el mensajero?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Príncipe de Persia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Varón de deseos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Rey de los caldeos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Profeta de Grecia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Varón de deseos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fue llamado Daniel por el mensajero?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¿Desde cuándo habían sido escuchadas las palabras de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Desde que comenzó el reinado de Ciro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Desde que llegó al río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Desde el primer día que dispuso su corazón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Desde que apareció Miguel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Desde el primer día que dispuso su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¿Desde cuándo habían sido escuchadas las palabras de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días se opuso el príncipe del reino de Persia?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Catorce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Treinta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Veintiún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Veintiún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días se opuso el príncipe del reino de Persia?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¿Cuál era el nombre babilónico de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Sadrac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Beltasar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Abed-nego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Melsar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vino para ayudar al mensajero?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Miguel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Gabriel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Miguel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vino para ayudar al mensajero?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¿Sobre qué período recibiría Daniel información?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días de Nabucodonosor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postreros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setenta años pasados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comienzo de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postreros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¿Sobre qué período recibiría Daniel información?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tocó la semejanza de hijo de hombre para que Daniel hablara?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frente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labios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ojos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Sus labios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tocó la semejanza de hijo de hombre para que Daniel hablara?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le faltaba a Daniel después de 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Sabiduría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Memoria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Entendimiento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Fuerza y aliento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10:16-17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Fuerza y aliento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le faltaba a Daniel después de 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10:16-17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sucedió cuando la semejanza de hombre tocó nuevamente a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 fortalecido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Recibió otra visión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Volvió a dormirse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Regresó a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10:18-19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Fue fortalecido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sucedió cuando la semejanza de hombre tocó nuevamente a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10:18-19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Beltasar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¿Cuál era el nombre babilónico de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palabras de ánimo recibió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Escribe y guarda silencio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temas; paz a ti; ten buen ánimo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Regresa inmediatamente a Susa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Prepárate para la guerra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 temas; paz a ti; ten buen ánimo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palabras de ánimo recibió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¿Contra quién debía volver a pelear el mensajero?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rey de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príncipe de Grecia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príncipe de Persia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ejército de Ciro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príncipe de Persia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¿Contra quién debía volver a pelear el mensajero?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vendría después del príncipe de Persia?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príncipe de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Miguel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príncipe de Media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príncipe de Grecia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príncipe de Grecia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vendría después del príncipe de Persia?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le declararía el mensajero a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escrito en la escritura de verdad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secretos del río Hidekel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leyes de Ciro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final de las setenta semanas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 escrito en la escritura de verdad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le declararía el mensajero a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se esforzaba con el mensajero en aquellos asuntos?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Gabriel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Miguel, príncipe de Daniel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príncipe de Grecia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Miguel, príncipe de Daniel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se esforzaba con el mensajero en aquellos asuntos?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era la Palabra revelada a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Secreta y breve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Difícil e incierta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Simbólica y desconocida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Verdadera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Daniel 10: La visión y la ayuda de Miguel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Verdadera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era la Palabra revelada a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 tiempo estuvo Daniel contristado?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semanas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Cuarenta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Setenta semanas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Daniel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Tres semanas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tiempo estuvo Daniel contristado?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Daniel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Daniel 10: La visión y la ayuda de Miguel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