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Daniel 1: Daniel y sus amigos deciden ser fieles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 tiempo debían ser preparados antes de presentarse ante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tiempo debían ser preparados antes de presentarse ante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¿Cuáles eran los nombres hebreos de los cuatro jóvenes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Daniel, José, Samuel y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Daniel, Ananías, Misael y Azarías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Daniel, Sadrac, Mesac y Abed-nego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Daniel, Esdras, Nehemías y Zorobabel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Daniel, Ananías, Misael y Azarías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¿Cuáles eran los nombres hebreos de los cuatro jóvenes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nombre babilónico recibió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Sadrac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Mesac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Beltsasar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Abed-nego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Beltsasar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babilónico recibió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decidió Daniel en su corazón?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Abandonar el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Regresar inmediatamente a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Aprender solamente la lengua hebrea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contaminarse con la comida y el vino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 contaminarse con la comida y el vino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decidió Daniel en su corazón?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Dios por Daniel ante el príncipe de los eunucos?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 concedió gracia y buena voluntad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convirtió en gobernador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 permitió regresar 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 dio las riquezas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Le concedió gracia y buena voluntad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Dios por Daniel ante el príncipe de los eunucos?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sitió Jerusalén durante el tercer año del reinado de Joacim?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Nabucodonosor, rey de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Ciro, rey de Persia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Darío, rey de Media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Faraón, rey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temía el príncipe de los eunucos?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los jóvenes escaparan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el rey lo castigara si sus rostros parecían tristes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Daniel rechazara sus estudios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faltaran alimentos en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Que el rey lo castigara si sus rostros parecían tristes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temía el príncipe de los eunucos?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estaba encargado directamente de Daniel y sus amigos?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Aspenaz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Melsar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Joacim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Melsar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estaba encargado directamente de Daniel y sus amigos?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prueba propuso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Ayunar durante cuarenta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Comer solamente pan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Beber leche y miel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Comer legumbres y beber agua durante diez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Comer legumbres y beber agua durante diez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prueba propuso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 comparar Melsar al terminar la prueba?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rostros con los de quienes comían la comida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conocimiento de la lengua caldea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vestidos con los de los príncipes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fuerza con la de los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Sus rostros con los de quienes comían la comida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comparar Melsar al terminar la prueba?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Melsar con la propuesta de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rechazó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aceptó y los probó diez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presentó primero al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cambió por una prueba de treinta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aceptó y los probó diez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Melsar con la propuesta de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Nabucodonosor, rey de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sitió Jerusalén durante el tercer año del reinado de Joacim?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veían Daniel y sus amigos al terminar los diez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Más débiles y cansados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Iguales que los demás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Mejor y más saludables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Tristes y delgados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Mejor y más saludables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veían Daniel y sus amigos al terminar los diez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Melsar después de observar el resultado?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presentó inmediatamente al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Les devolvió el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envió fuera del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Sustituyó su comida y vino por legumbres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Sustituyó su comida y vino por legumbres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Melsar después de observar el resultado?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capacidades concedió Dios a los cuatro jóvenes?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Conocimiento e inteligencia en letras y ciencias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Habilidad para dirigir ejércitos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Riqueza y poder político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Conocimiento para construir palacios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Conocimiento e inteligencia en letras y ciencias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capacidades concedió Dios a los cuatro jóvenes?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capacidad especial recibió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Interpretar idiomas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Entender visiones y sueños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Escribir las leyes 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Dirigir a los magos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Entender visiones y sueños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capacidad especial recibió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¿Ante quién fueron presentados los jóvenes al terminar su preparación?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Joacim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Aspenaz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Nabucodonosor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Nabucodonosor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¿Ante quién fueron presentados los jóvenes al terminar su preparación?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tierra fueron llevados algunos vasos de la casa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Sinar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Persia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Media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concluyó el rey después de hablar con los cuatro jóvenes?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debían regresar a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solamente Daniel era sabio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necesitaban más preparación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no había otros como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no había otros como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concluyó el rey después de hablar con los cuatro jóvenes?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 mejores los encontró el rey que los magos y astrólogos?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 veces mejores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veces mejores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veces mejores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 veces mejores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Diez veces mejores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mejores los encontró el rey que los magos y astrólogos?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¿Hasta el reinado de qué rey permaneció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Belsasar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Joacim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¿Hasta el reinado de qué rey permaneció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Daniel 1: Daniel y sus amigos deciden ser fieles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Sinar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tierra fueron llevados algunos vasos de la casa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ordenó el rey seleccionar jóvenes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Melsar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Daniel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Aspenaz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Joacim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Aspenaz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ordenó el rey seleccionar jóvenes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debían aprender los jóvenes seleccionados?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leyes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oficio de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manejo de las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letras y la lengua de los caldeos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Daniel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Las letras y la lengua de los caldeos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aprender los jóvenes seleccionados?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Daniel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Daniel 1: Daniel y sus amigos deciden ser fieles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