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1: Daniel y sus amigos deciden ser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debían ser preparados antes de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debían ser preparados antes de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¿Cuáles eran los nombres hebreos de los cuatro jóvenes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Daniel, José, Samuel y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Daniel, Ananías, Misael y 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Daniel, Sadrac, Mesac y Abed-nego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Daniel, Esdras, Nehemías y Zorobabel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Daniel, Ananías, Misael y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¿Cuáles eran los nombres hebreos de los cuatro jóvenes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babilónico recibió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Beltsasar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Abed-nego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babilónico recibió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decidió Daniel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inmediatamente a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Aprender solamente la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contaminarse con la comida y el vino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contaminarse con la comida y el vino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decidió Daniel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por Daniel ante el príncipe de los eunucos?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concedió gracia y buena 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convirtió en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permitió regresar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dio las riquezas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concedió gracia y buena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por Daniel ante el príncipe de los eunucos?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sitió Jerusalén durante el tercer año del reinado de Joacim?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Nabucodonosor, rey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Ciro, rey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Darío, rey de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Faraón,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temía el príncipe de los eunucos?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jóvenes escaparan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el rey lo castigara si sus rostros parecían tristes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Daniel rechazara sus estudios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faltaran alimentos en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el rey lo castigara si sus rostros parecían tristes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el príncipe de los eunucos?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estaba encargado directamente de Daniel y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Aspenaz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Melsar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Melsar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estaba encargado directamente de Daniel y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prueba propuso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Ayunar durante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solamente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Beber leche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legumbres y beber agua durante 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Comer legumbres y beber agua durante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prueba propuso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comparar Melsar al terminar la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Sus rostros con los de quienes comían la comida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conocimiento de la lengua caldea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vestidos con los de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fuerza con la de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Sus rostros con los de quienes comían la comida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comparar Melsar al terminar la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Melsar con la propuesta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rechazó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aceptó y los probó 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presentó primero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cambió por una prueba de 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aceptó y los probó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Melsar con la propuesta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Nabucodonosor, rey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sitió Jerusalén durante el tercer año del reinado de Joacim?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veían Daniel y sus amigos al terminar los diez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débiles y cansados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Iguales que los demás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Mejor y más saludables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Tristes y delgados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Mejor y más saludables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veían Daniel y sus amigos al terminar los diez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Melsar después de observar el resultado?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presentó inmediatamente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devolvió el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envió fuera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Sustituyó su comida y vino por legumbres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Sustituyó su comida y vino por legumbres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Melsar después de observar el resultado?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capacidades concedió Dios a los cuatro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Conocimiento e inteligencia en letras y ciencias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Habilidad para dirigir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Riqueza y poder político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Conocimiento para construir palacios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Conocimiento e inteligencia en letras y ciencias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capacidades concedió Dios a los cuatro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capacidad especial recibió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Interpretar idiomas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Entender visiones y sueños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Escribir las leyes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Dirigir 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Entender visiones y sueños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capacidad especial recibió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 fueron presentados los jóvenes al terminar su preparación?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Aspenaz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fueron presentados los jóvenes al terminar su preparación?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tierra fueron llevados algunos vasos de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concluyó el rey después de hablar con los cuatro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debían regresar 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solamente Daniel era sabio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necesitaban más preparación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había otros como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había otros como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concluyó el rey después de hablar con los cuatro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mejores los encontró el rey que los magos y astrólogos?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veces mejores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veces mejores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 mejores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veces mejores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veces mejores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mejores los encontró el rey que los magos y astrólogos?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el reinado de qué rey permaneció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Belsasar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el reinado de qué rey permaneció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1: Daniel y sus amigos deciden ser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tierra fueron llevados algunos vasos de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ordenó el rey seleccionar jóvenes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Melsar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Aspenaz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ordenó el rey seleccionar jóvenes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aprender los jóvenes seleccionados?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oficio de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manejo de las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letras y la lengua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letras y la lengua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aprender los jóvenes seleccionados?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1: Daniel y sus amigos deciden ser fieles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