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9: La quinta y sexta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debían dañar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matar a la tercera parte de la humanidad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hierba, las plantas verdes ni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debían dañar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podían atormentar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Capitanes, marineros y navegantes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quienes no tenían el sello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podían atormentar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¿Durante cuánto tiempo podían atormentar a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una hora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¿Durante cuánto tiempo podían atormentar a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se permitió que hicieran las langostas con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los mataran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se permitió que hicieran las langostas con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buscarían los hombres sin poder encontrarlo durante aquel tormento?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buscarían los hombres sin poder encontrarlo durante aquel tormento?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recibió la estrella que cayó del cielo al sonar la quinta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corona de doce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caña semejante a una vara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parecían las langostas preparadas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 arrepintieron de sus obras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caballos preparados para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parecían las langostas preparadas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eran los dientes de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dientes de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los dientes de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se comparó el ruido de sus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estruendo de carros y caballos en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comparó el ruido de sus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tenían las langostas sus aguijones?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bocas y en sus colas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gran río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sus colas semejantes a las de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tenían las langostas sus aguijones?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en hebreo el ángel del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en hebreo el ángel del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llave del pozo del abismo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recibió la estrella que cayó del cielo al sonar la quinta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en griego el ángel del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quienes no tenían el sello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Apolión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Apolión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en griego el ángel del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ayes faltaban después de pasar el primero?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ayes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ayes faltaban después de pasar el primero?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recibió el sexto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Desatar a los cuatro ángeles del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matar a la tercera parte de la humanidad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Desatar a los cuatro ángeles del río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recibió el sexto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estaban atados los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bocas y en sus colas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gran río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río 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gran río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estaban atados los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fueron desatados los cuatro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Desatar a los cuatro ángeles del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estruendo de carros y caballos en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matar a la tercera parte de la humanidad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hierba, las plantas verdes ni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matar a la tercera parte de la humanidad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fueron desatados los cuatro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oscureció el sol y el aire cuando se abrió 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¿Cuál era el número del ejército de jinetes?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Doscientos millones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Doscientos millones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número del ejército de jinetes?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tres plagas salían de la boca de los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Fuego, humo y azufre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tres plagas salían de la boca de los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residía el poder de los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gran río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bocas y en sus colas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trono de la bestia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sus bocas y en sus colas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residía el poder de los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respondieron los sobrevivientes a las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caballos preparados para la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dientes de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 arrepintieron de sus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se arrepintieron de sus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respondieron los sobrevivientes a las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Apocalipsis 9: La quinta y sexta trompetas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humo del pozo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oscureció el sol y el aire cuando se abrió 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criaturas salieron del humo del abismo?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llave del pozo del abismo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librito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criaturas salieron del humo del abismo?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animal se comparó el poder de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humo del pozo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mataran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Fuego, humo y azufre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escorpiones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escorpiones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animal se comparó el poder de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9: La quinta y sexta trompetas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