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Apocalipsis 8: El séptimo sello y las primeras cuatro trompetas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recibió el ángel para ofrecer con las oraciones de los santos?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Mucho incienso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trompetas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incensario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sol, la luna y las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Mucho incienso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recibió el ángel para ofrecer con las oraciones de los santos?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¿Sobre qué altar debía colocar el incienso?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sus colas semejantes a las de escorpiones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el altar de oro delante del trono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campamento de los santos y la ciudad amada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mano derecha o en la frente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Sobre el altar de oro delante del trono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qué altar debía colocar el incienso?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subió delante de Dios desde la mano del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echó sobre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criaturas murieron y los barcos fueron destruidos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humo del incienso con las oraciones de los santos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gran estrella ardiendo como una antorcha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El humo del incienso con las oraciones de los santos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subió delante de Dios desde la mano del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el ángel con el fuego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humo del incienso con las oraciones de los santos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Toda fue quemada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Algo como un gran monte ardiendo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echó sobre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 echó sobre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el ángel con el fuego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ocurrió después de que el fuego fue echado sobre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Truenos, voces, relámpagos y un terremoto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las aguas se volvieron amargas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criaturas murieron y los barcos fueron destruidos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Toda fue quemada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Truenos, voces, relámpagos y un terremoto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después de que el fuego fue echado sobre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duró aproximadamente el silencio en el cielo cuando se abrió el séptimo sello?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media hora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tercera parte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ángeles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días y medio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apareció cuando tocó la primera trompeta?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Algo como un gran monte ardiendo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Granizo y fuego mezclados con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gran estrella ardiendo como una antorcha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las aguas se volvieron amargas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Granizo y fuego mezclados con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apareció cuando tocó la primera trompeta?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parte de los árboles fue quemada por la primera trompeta?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ángeles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media hora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tercera parte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tercera parte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parte de los árboles fue quemada por la primera trompeta?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sucedió con la hierba verde?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las aguas se volvieron amargas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Truenos, voces, relámpagos y un terremoto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Toda fue quemada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Toda fue quemada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sucedió con la hierba verde?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fue lanzado al mar cuando tocó la segunda trompeta?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Algo como un gran monte ardiendo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Granizo y fuego mezclados con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gran estrella ardiendo como una antorcha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las aguas se volvieron amargas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Algo como un gran monte ardiendo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fue lanzado al mar cuando tocó la segunda trompeta?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se convirtió la tercera parte del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Toda fue quemada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las aguas se volvieron amargas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Truenos, voces, relámpagos y un terremoto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se convirtió la tercera parte del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media hora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duró aproximadamente el silencio en el cielo cuando se abrió el séptimo sello?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ocurrió con la tercera parte de las criaturas marinas y de los barcos?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Truenos, voces, relámpagos y un terremoto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las aguas se volvieron amargas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criaturas murieron y los barcos fueron destruidos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Toda fue quemada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Las criaturas murieron y los barcos fueron destruidos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con la tercera parte de las criaturas marinas y de los barcos?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cayó del cielo cuando tocó la tercera trompeta?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Granizo y fuego mezclados con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Algo como un gran monte ardiendo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ayes sobre los habitantes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gran estrella ardiendo como una antorcha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 gran estrella ardiendo como una antorcha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cayó del cielo cuando tocó la tercera trompeta?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llamaba la estrella que amargó las aguas?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Ajenjo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Abadón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Apolión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dragón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Ajenjo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la estrella que amargó las aguas?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murieron muchos hombres después de la tercera trompeta?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Truenos, voces, relámpagos y un terremoto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las aguas se volvieron amargas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criaturas murieron y los barcos fueron destruidos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Toda fue quemada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las aguas se volvieron amargas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murieron muchos hombres después de la tercera trompeta?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tres cuerpos celestes fueron heridos por la cuarta trompeta?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incensario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trompetas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sol, la luna y las estrellas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Mucho incienso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sol, la luna y las estrellas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tres cuerpos celestes fueron heridos por la cuarta trompeta?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ángeles estaban delante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tercera parte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ángeles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media hora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truenos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proclamó el ángel que volaba por medio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gran estrella ardiendo como una antorcha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Truenos, voces, relámpagos y un terremoto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las aguas se volvieron amargas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ayes sobre los habitantes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Tres ayes sobre los habitantes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proclamó el ángel que volaba por medio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Apocalipsis 8: El séptimo sello y las primeras cuatro trompetas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Siete ángeles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ángeles estaban delante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recibieron los siete ángeles?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Mucho incienso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incensario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trompetas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sol, la luna y las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Siete trompetas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recibieron los siete ángeles?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tenía el ángel que se detuvo delante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trompetas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Mucho incienso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sol, la luna y las estrellas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incensario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incensario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tenía el ángel que se detuvo delante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8: El séptimo sello y las primeras cuatro trompetas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