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8: El séptimo sello y las primeras cuatro trompetas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recibió el ángel para ofrecer con las oraciones de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Mucho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incensario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Mucho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recibió el ángel para ofrecer con las oraciones de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altar debía colocar 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altar de oro delante del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mano derecha o en la frente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el altar de oro delante del trono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altar debía colocar 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subió delante de Dios desde la mano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echó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Las criaturas murieron y los barcos fueron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humo del incienso con las oraciones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humo del incienso con las oraciones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subió delante de Dios desde la mano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ángel con el fuego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humo del incienso con las oraciones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Algo como un gran monte ardiendo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echó 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echó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ángel con el fuego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después de que el fuego fue echado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Las criaturas murieron y los barcos fueron destruidos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Truenos, voces, relámpagos y un terremoto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que el fuego fue echado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duró aproximadamente el silencio en el cielo cuando se abrió el séptimo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media hora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tercera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 y medio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apareció cuando tocó la primera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Algo como un gran monte ardiendo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Granizo y fuego mezclados con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Granizo y fuego mezclados con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apareció cuando tocó la primera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parte de los árboles fue quemada por la primera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media 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tercera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tercera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 los árboles fue quemada por la primera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sucedió con la hierba verde?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Toda fue quemada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sucedió con la hierba verde?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fue lanzado al mar cuando tocó la segunda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Algo como un gran monte ardiendo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Granizo y fuego mezclados con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Algo como un gran monte ardiendo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fue lanzado al mar cuando tocó la segunda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se convirtió la tercera parte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convirtió la tercera parte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media 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duró aproximadamente el silencio en el cielo cuando se abrió el séptimo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con la tercera parte de las criaturas marinas y de los barcos?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Las criaturas murieron y los barcos fueron destruidos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Las criaturas murieron y los barcos fueron destruidos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la tercera parte de las criaturas marinas y de los barcos?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cayó del cielo cuando tocó la tercera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Granizo y fuego mezclados con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Algo como un gran monte ardiendo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ayes sobre los habitantes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gran estrella ardiendo como una antorcha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cayó del cielo cuando tocó la tercera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la estrella que amargó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Ajenjo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Apolión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Ajenjo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estrella que amargó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murieron muchos hombres después de la tercera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Las criaturas murieron y los barcos fueron destruidos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fue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las aguas se volvieron amargas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murieron muchos hombres después de la tercera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tres cuerpos celestes fueron heridos por la cuarta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incensario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sol, la luna y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Mucho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sol, la luna y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cuerpos celestes fueron heridos por la cuarta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ángeles estaban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tercera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media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truenos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proclamó el ángel que volaba por medio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estrella ardiendo como una antorcha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Truenos, voces, relámpagos y un terremoto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las aguas se volvieron amargas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ayes sobre los habitantes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ayes sobre los habitantes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proclamó el ángel que volaba por medio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8: El séptimo sello y las primeras cuatro trompetas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ángeles estaban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recibieron los siete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Mucho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incensario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trompetas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recibieron los siete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tenía el ángel que se detuvo delante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Mucho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sol, la luna y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incensario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incensario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 el ángel que se detuvo delante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8: El séptimo sello y las primeras cuatro trompetas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