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7: Los sellados y la gran multitud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llevaba el ángel que subía del nacimiento del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sello del Dios vivo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trompeta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espada aguda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libro de la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sello del Dios vivo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el ángel que subía del nacimiento del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 dio el ángel a los otros cuatro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soltaran inmediatamente los vientos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hicieran daño todavía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abrieran los sellos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reunieran a las tribus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hicieran daño todavía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 dio el ángel a los otros cuatro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serían señalados los siervos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 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 frentes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sus frentes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serían señalados los siervos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fueron señalados?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cuarenta y cuatro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Doscientos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Ciento cuarenta y cuatro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fueron señalados?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quiénes procedían los señalados?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todas las tribus de los hijos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reyes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una sola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todas las tribus de los hijos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quiénes procedían los señalados?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ángeles vio Juan sobre los ángulos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fueron señalados de cada tribu mencionada?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7:5-8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Doce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fueron señalados de cada tribu mencionada?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7:5-8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 de estas tribus aparece entre los señalados?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de estas tribus aparece entre los señalados?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 de estas tribus también fue mencionada?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Filistea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de estas tribus también fue mencionada?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tribu aparece al final de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tribu aparece al final de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era la compañía que Juan vio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Pequeña y silenciosa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Grande y nadie podía contarla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Formada solamente por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Compuesta por doce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Grande y nadie podía contarla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era la compañía que Juan vio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ángeles vio Juan sobre los ángulos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dónde procedía la gran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una sola tribu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todas las naciones, linajes, pueblos y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de Asia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todas las naciones, linajes, pueblos y lenguas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procedía la gran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la gran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Delante del trono y del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Debajo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Fuera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el monte 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Delante del trono y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la gran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estaba vestida la gran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ropas negras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armaduras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ropas blancas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vestidos de púrpura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ropas blancas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estaba vestida la gran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tenía la gran multitud en sus 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Palmas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 la gran multitud en sus 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atribuyó la multitud la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Dios y al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las tribus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Dios y al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atribuyó la multitud la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detenían los cuatro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aguas 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cuatro vientos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estrellas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siete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los ángeles delante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Tocaron 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postraron y adoraron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Abrieron los sellos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Entregaron coronas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postraron y adoraron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ángeles delante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dónde habían venido los vestidos de ropas blancas?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gran tribulación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ciudad de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las doce tribus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la gran tribulación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habían venido los vestidos de ropas blancas?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fueron blanqueadas sus ropas?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agua del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sangre del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aceite puro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sangre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fueron blanqueadas sus ropas?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sirven a Dios delante de su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por la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Día y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vez al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Día y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sirven a Dios delante de su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necesidades dejarán de padecer?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Hambre y sed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Sueño y cansancio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Frío y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Trabajo y espera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Hambre y sed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necesidades dejarán de padecer?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cuatro vientos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detenían los cuatro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dónde los guiará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fuentes vivas de aguas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las puertas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fuentes vivas de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dónde los guiará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7: Los sellados y la gran multitud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lugares no debía soplar el viento?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tierra, el mar y los 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ciudades y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templo y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cielo y las nubes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tierra, el mar y los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lugares no debía soplar el viento?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dónde subía el otro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occidente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nacimiento del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monte de 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el nacimiento del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dónde subía el otro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7: Los sellados y la gran multitud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