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6: Los seis sellos y los cuatro jinetes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recibió el jinete del caballo blanco?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corona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recibió el jinete del caballo blanco?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salió el jinete del caballo blanco?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Huyendo de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Victorioso y para vencer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Buscando refugio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Lamentándose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Victorioso y para vencer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salió el jinete del caballo blanco?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color era el caballo del segundo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Verde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Negro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Bermejo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Bermejo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color era el caballo del segundo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poder recibió el segundo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Quitar la paz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Cerrar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Detener el viento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Abrir el abismo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Quitar la paz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poder recibió el segundo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arma recibió el jinete del caballo bermejo?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arco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gran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hoz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gran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arma recibió el jinete del caballo bermejo?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abrió el primer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anciano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primer animal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color era el caballo del tercer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Negro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Bermejo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Negro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color era el caballo del tercer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llevaba el jinete del caballo negro?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yugo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yugo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llevaba el jinete del caballo negro?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costaban dos libras de trigo?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denarios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talento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denario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monedas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denario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costaban dos libras de trigo?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productos no debían ser dañados?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trigo y la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vino y el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pan y el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higos y las uvas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vino y el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productos no debían ser dañados?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color era el caballo del cuarto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Negro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Bermejo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color era el caballo del cuarto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abrió el primer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el jinete del caballo verde?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jinete del caballo verde?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seguía al jinete llamado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infierno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cuatro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infierno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seguía al jinete llamado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qué parte de la tierra recibió potestad el cuarto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tercera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cuarta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Toda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cuarta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parte de la tierra recibió potestad el cuarto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podía matar el cuarto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Espada, hambre, mortandad y bestias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Fuego, granizo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Arco, lanza y piedras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Terremotos y truenos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Espada, hambre, mortandad y bestias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podía matar el cuarto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vio Juan al abrirse el quinto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Ángeles con 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Almas debajo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mar de vidrio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candeleros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Almas debajo del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vio Juan al abrirse el quinto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el primero de los cuatro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Sube acá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 y 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Escribe estas cosas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habían sido muertos los que estaban debajo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causa de la palabra de Dios y su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desobedecer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abandonar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negarse a luchar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causa de la palabra de Dios y su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habían sido muertos los que estaban debajo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pidieron las almas debajo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Volver inmediatamente a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Juicio y venganza por su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Recibir coronas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Abrir el séptimo sello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Juicio y venganza por su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pidieron las almas debajo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recibieron quienes estaban debajo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Arpas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Ropas blancas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Espadas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Coronas reales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Ropas blancas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recibieron quienes estaban debajo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cuando fue abierto el sexto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gran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gran inundación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guerra celestial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silencio completo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gran terremoto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cuando fue abierto el sexto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se convirtieron la apariencia del sol y la luna?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sol en sangre y la luna en oscuridad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sol negro y la luna como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Ambos quedaron blancos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Ambos desaparecieron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sol negro y la luna como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convirtieron la apariencia del sol y la luna?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Ven y 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el primero de los cuatro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buscaron refugio los habitantes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ira del Cordero y el gran día de su 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una invasión extranjera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hambre en las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caída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la ira del Cordero y el gran día de su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buscaron refugio los habitantes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6: Los seis sellos y los cuatro jinetes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color era el caballo del primer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Negro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Bermejo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Blanco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color era el caballo del primer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tenía el primer jinete en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balanza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arco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hoz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arco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tenía el primer jinete en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6: Los seis sellos y los cuatro jinetes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