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5: El Cordero y el libro sellado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el libro de los siete sellos, el Cordero vencedor y la adoración celestial.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Juan al no encontrarse a nadie digno de abrir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postró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Lloró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Abandonó el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a cantar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Lloró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Juan al no encontrarse a nadie digno de abrir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había vencido para abrir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ángel de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de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León de la tribu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León de la tribu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vencido para abrir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otro título recibe el León de la tribu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Raíz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Estrella de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Hijo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Raíz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otro título recibe el León de la tribu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vio Juan en medio del trono y de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león coronado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con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Cordero como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libro abierto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Cordero como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Juan en medio del trono y de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cuernos y ojos tenía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 cuernos y cuatro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cuernos y siete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cuernos y dos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cuernos y 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cuernos y siete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cuernos y ojos tenía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mano del que estaba sentado en el trono estaba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izquierda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ambas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sus rodillas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representan los siete ojos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siete sellos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siete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siete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siete Espíritus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siete Espíritus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los siete ojos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Cordero al acercarse al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Tomó el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Abrió inmediatamente los sellos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Entregó 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Tocó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Tomó el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Cordero al acercarse al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contenían las copas de oro de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Aceite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Perfumes que representan las oraciones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Agua del río de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Perfumes que representan las oraciones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contenían las copas de oro de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era digno el Cordero de abrir los sellos?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tenía siete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fue muerto y redimió con su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entre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escribió el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fue muerto y redimió con su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era digno el Cordero de abrir los sellos?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fueron redimidos para Dios los seguidores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las siete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de Asia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todo linaje, lengua, pueblo y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todo linaje, lengua, pueblo y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fueron redimidos para Dios los seguidores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mano del que estaba sentado en el trono estaba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Cordero de los redimidos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Reyes y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Ángeles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Jueces y 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Escribas y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Reyes y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Cordero de los redimidos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veinticuatro ancianos al final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Permanecieron en sus tronos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Abrieron los sellos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postraron y adoraron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Salieron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postraron y adoraron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veinticuatro ancianos al final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5: El Cordero y el libro sellado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el libro de los siete sellos, el Cordero vencedor y la adoración celestial.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sellos tenía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sellos tenía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preguntaba el ángel fuerte?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es digno de abrir el libro?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están las iglesias?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tocará la trompeta?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ocupará el trono?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¿Quién es digno de abrir el libro?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preguntaba el ángel fuerte?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podía abrir o mirar el libro inicialmente?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de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podía abrir o mirar el libro inicialmente?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5: El Cordero y el libro sellado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