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Apocalipsis 5: El Cordero y el libro sellado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Responde las preguntas sobre el libro de los siete sellos, el Cordero vencedor y la adoración celestial.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Juan al no encontrarse a nadie digno de abrir el libro?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postró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Lloró mucho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Abandonó el lugar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Comenzó a cantar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Lloró mucho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Juan al no encontrarse a nadie digno de abrir el libro?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había vencido para abrir el libro?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ángel de las iglesias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 de los ancianos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León de la tribu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León de la tribu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había vencido para abrir el libro?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otro título recibe el León de la tribu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Raíz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Estrella de 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Hijo de Juan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Rey de Roma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Raíz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otro título recibe el León de la tribu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vio Juan en medio del trono y de los ancianos?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león coronado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ángel con una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Cordero como muerto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libro abierto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Cordero como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vio Juan en medio del trono y de los ancianos?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cuernos y ojos tenía 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Cuatro cuernos y cuatro ojos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cuernos y siete ojos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 cuernos y dos ojos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cuernos y siete 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Siete cuernos y siete ojos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cuernos y ojos tenía 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mano del que estaba sentado en el trono estaba el libro?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izquierda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derecha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ambas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Sobre sus rodillas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representan los siete ojos del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siete sellos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siete iglesias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siete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siete Espíritus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siete Espíritus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representan los siete ojos del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el Cordero al acercarse al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Tomó el libro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Abrió inmediatamente los sellos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Entregó una corona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Tocó una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Tomó el libro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el Cordero al acercarse al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contenían las copas de oro de los ancianos?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Aceite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Fuego del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Perfumes que representan las oraciones de los santos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Agua del río de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Perfumes que representan las oraciones de los santos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contenían las copas de oro de los ancianos?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era digno el Cordero de abrir los sellos?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tenía siete ojos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fue muerto y redimió con su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estaba entre los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escribió el libro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fue muerto y redimió con su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era digno el Cordero de abrir los sellos?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dónde fueron redimidos para Dios los seguidores del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Solamente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las siete iglesias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Únicamente de Asia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todo linaje, lengua, pueblo y nación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todo linaje, lengua, pueblo y nación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dónde fueron redimidos para Dios los seguidores del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la derecha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mano del que estaba sentado en el trono estaba el libro?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el Cordero de los redimidos para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Reyes y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Ángeles y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Jueces y gobernadores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Escribas y maestros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Reyes y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el Cordero de los redimidos para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hicieron los veinticuatro ancianos al final de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Permanecieron en sus tronos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Abrieron los sellos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postraron y adoraron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Salieron del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postraron y adoraron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los veinticuatro ancianos al final de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Apocalipsis 5: El Cordero y el libro sellado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Responde las preguntas sobre el libro de los siete sellos, el Cordero vencedor y la adoración celestial.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sellos tenía el libro?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sellos tenía el libro?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preguntaba el ángel fuerte?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¿Quién es digno de abrir el libro?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¿Dónde están las iglesias?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¿Quién tocará la trompeta?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¿Quién ocupará el trono?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¿Quién es digno de abrir el libro?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preguntaba el ángel fuerte?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podía abrir o mirar el libro inicialmente?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 de los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ángel fuerte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Ninguno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Apocalipsis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Ninguno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podía abrir o mirar el libro inicialmente?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Apocalipsis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5: El Cordero y el libro sellado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