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4: El trono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la puerta abierta en el cielo, los veinticuatro ancianos y la adoración ante el trono.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piedras se parecía el que estaba sentado en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Rubí y diamante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Jaspe y sardónice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Ónix y zafiro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Topacio y amatista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Jaspe y sardónice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piedras se parecía el que estaba sentado en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piedra se parecía el arco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jaspe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rubí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zafiro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esmeralda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esmeralda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piedra se parecía el arco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ancianos estaban sentados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ancianos estaban sentados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estaban vestidos los veinticuatro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púrpura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lino negro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ropas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armaduras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ropas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estaban vestidos los veinticuatro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tenían los ancianos sobre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Diademas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Velos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Cascos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Coronas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tenían los ancianos sobre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Juan abierto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salía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y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Ángeles y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Ríos de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Relámpagos, truenos y voces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Relámpagos, truenos y voces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salía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representaban las siete lámparas de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Espíritus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sellos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siete Espíritus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representaban las siete lámparas de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río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mar de vidrio semejante al cristal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altar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mar de vidrio semejante al cristal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animales había alrededor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animales había alrededor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el cuarto animal?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águila volando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 águila volando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cuarto animal?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abierto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alas tenía cada uno de los cuatro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alas tenía cada uno de los cuatro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los veinticuatro ancianos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Permanecían sentados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Tocaban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postraban y echaban sus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Abrían los siete sellos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postraban y echaban sus coronas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los veinticuatro ancianos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4: El trono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la puerta abierta en el cielo, los veinticuatro ancianos y la adoración ante el trono.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la primera voz que oyó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muchas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trueno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coro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primera voz que oyó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mostrarle la voz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cosas que debían suceder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nombres de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historia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secretos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cosas que debían suceder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mostrarle la voz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Juan cuando fue en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candeleros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trono en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ejército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trono en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cuando fue en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4: El trono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