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Apocalipsis 3: Sardis, Filadelfia y Laodicea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Responde las preguntas sobre los mensajes de Cristo a las iglesias de Sardis, Filadelfia y Laodicea.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libro no sería borrado el nombre del vencedor?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libro de la ley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libro de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libro de las iglesias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libro de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Del libro de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libro no sería borrado el nombre del vencedor?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hacer quien tuviera oído?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Buscar las siete 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Guardar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Escribir otro mensaje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Oír lo que el Espíritu dice a las iglesias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Oír lo que el Espíritu dice a las iglesias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quien tuviera oído?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tiene la llave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Santo y Verdadero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ángel de Sardis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vencedor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pastor de Filadelfia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Santo y Verdadero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tiene la llave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había puesto Cristo delante de la iglesia de Filadelfia?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columna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puerta abierta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libro sellado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puerta abierta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puesto Cristo delante de la iglesia de Filadelfia?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había guardado la iglesia de Filadelfia?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riquezas de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Palabra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llaves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nombres de los ángeles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Palabra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guardado la iglesia de Filadelfia?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iglesia se le dijo que tenía nombre de estar viva, pero estaba muerta?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Filadelfia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Sardis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Laodicea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Éfeso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sería guardada Filadelfia por guardar la palabra de la paciencia?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toda pobreza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 muerte física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 persecución romana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 hora de la tentación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la hora de la tentación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sería guardada Filadelfia por guardar la palabra de la paciencia?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retener Filadelfia para que nadie tomara su corona?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que tenía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siete estrellas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llave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candelero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que tenía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retener Filadelfia para que nadie tomara su corona?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convertiría Cristo al vencedor?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 rey terrenal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columna del templo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sacerdote de Filadelfia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columna del templo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convertiría Cristo al vencedor?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ciudad sería escrita sobre el vencedor?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antigua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nueva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Filadelfia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nueva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ciudad sería escrita sobre el vencedor?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iglesia fue dirigido el último mensaje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Sardis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Éfeso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Filadelfia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Laodicea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Laodicea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iglesia fue dirigido el último mensaje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Sardis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iglesia se le dijo que tenía nombre de estar viva, pero estaba muerta?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describe Cristo en el mensaje a Laodicea?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Amén y el testigo fiel y verdadero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ángel de las siete iglesias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sacerdote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de Laodicea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Amén y el testigo fiel y verdadero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describe Cristo en el mensaje a Laodicea?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¿Cuál era la condición espiritual de Laodicea?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Hirviente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Tibia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Tibia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era la condición espiritual de Laodicea?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haría Cristo con Laodicea por ser tibia?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 quitaría su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vomitaría de su boca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Cerraría su puerta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Borraría su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vomitaría de su boca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haría Cristo con Laodicea por ser tibia?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decía Laodicea acerca de sí misma?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era pobre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necesitaba ayuda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estaba ciega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era rica y no necesitaba 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era rica y no necesitaba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decía Laodicea acerca de sí misma?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¿Cuál era realmente la condición de Laodicea?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Desventurada, pobre, ciega y desnuda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Fuerte, fiel y paciente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Rica y vestida de blanco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Santa y perfecta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Desventurada, pobre, ciega y desnuda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era realmente la condición de Laodicea?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hacer la iglesia de Sardis?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Abandonar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Buscar otra doctrina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Cambiar su nombre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 vigilante y confirmar lo que quedaba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usar Laodicea para poder ver?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Agua pura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Aceite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Colirio para sus ojos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lámpara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Colirio para sus 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usar Laodicea para poder ver?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hace Cristo con todos los que ama?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abandona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reprende y castiga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Les evita toda prueba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convierte en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reprende y castiga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hace Cristo con todos los que ama?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promete Cristo al vencedor?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casa en Laodicea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llave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corona terrenal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Sentarse con él en su trono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Sentarse con él en su trono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promete Cristo al vencedor?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Apocalipsis 3: Sardis, Filadelfia y Laodicea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Responde las preguntas sobre los mensajes de Cristo a las iglesias de Sardis, Filadelfia y Laodicea.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Ser vigilante y confirmar lo que quedaba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la iglesia de Sardis?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vendría Cristo si Sardis no velaba?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ladrón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 rey terrenal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una tormenta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 mensajero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ladrón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vendría Cristo si Sardis no velaba?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vestiduras usarían las personas fieles de Sardis?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Vestiduras rojas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Vestiduras de lino oscuro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Vestiduras blancas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Vestiduras sacerdotales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Vestiduras blancas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vestiduras usarían las personas fieles de Sardis?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3: Sardis, Filadelfia y Laodicea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