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3: Sardis, Filadelfia y Laodicea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de Cristo a las iglesias de Sardis, Filadelfia y Laodicea.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libro no sería borrado el nombre del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libro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libro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libro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libro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libro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libro no sería borrado el nombre del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quien tuviera oído?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las 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Escribir otro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Oír lo que el Espíritu dice a las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Oír lo que el Espíritu dice a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quien tuviera oído?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tiene la llave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Santo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 Sardis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vencedor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pastor de 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Santo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tiene la llave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puesto Cristo delante de la iglesia de Filadelfia?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puerta abierta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libro sellado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puerta abierta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puesto Cristo delante de la iglesia de Filadelfia?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guardado la iglesia de Filadelfia?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riquezas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Palabra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llaves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nombres de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Palabra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guardado la iglesia de Filadelfia?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iglesia se le dijo que tenía nombre de estar viva, pero estaba muerta?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Sardis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Laodicea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sería guardada Filadelfia por guardar la palabra de la paciencia?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toda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muerte física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persecución romana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hora de la tentación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 hora de la tentación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sería guardada Filadelfia por guardar la palabra de la paciencia?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retener Filadelfia para que nadie tomara su corona?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siete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llave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candelero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retener Filadelfia para que nadie tomara su corona?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convertiría Cristo al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rey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columna del templo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sacerdote de 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columna del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convertiría Cristo al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 sería escrita sobre el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antigua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nueva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nueva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sería escrita sobre el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iglesia fue dirigido el último mensaje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Sardis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Laodicea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Laodicea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último mensaje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Sardis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se le dijo que tenía nombre de estar viva, pero estaba muerta?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describe Cristo en el mensaje a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Amén y el testigo fiel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ángel de 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sacerdote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Laodicea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Amén y el testigo fiel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Cristo en el mensaje a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era la condición espiritual de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condición espiritual de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haría Cristo con Laodicea por ser tibia?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quitaría su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vomitaría de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Cerraría su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Borraría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vomitaría de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Cristo con Laodicea por ser tibia?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decía Laodicea acerca de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necesitaba ayuda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estaba ciega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rica y no necesitaba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era rica y no necesitaba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Laodicea acerca de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era realmente la condición de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Desventurada, pobre, ciega y desnuda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Fuerte, fiel y paciente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Rica y vestida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Santa y perfecta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Desventurada, pobre, ciega y desnuda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realmente la condición de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la iglesia de Sardis?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otra 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Cambiar su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vigilante y confirmar lo que quedaba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usar Laodicea para poder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Colirio para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Colirio para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usar Laodicea para poder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hace Cristo con todos los que 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abandona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reprende y castiga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evita toda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convierte en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reprende y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Cristo con todos los que 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promete Cristo al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casa en Laodicea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llave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terrenal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Sentarse con él en su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Sentarse con él en su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promete Cristo al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3: Sardis, Filadelfia y Laodicea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de Cristo a las iglesias de Sardis, Filadelfia y Laodicea.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 vigilante y confirmar lo que quedaba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la iglesia de Sardis?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vendría Cristo si Sardis no velaba?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rey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ladrón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vendría Cristo si Sardis no velaba?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vestiduras usarían las personas fieles de Sardis?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Vestiduras rojas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Vestiduras de lino oscuro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Vestiduras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Vestiduras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vestiduras usarían las personas fieles de Sardis?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3: Sardis, Filadelfia y Laodicea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