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Apocalipsis 22: El árbol de la vida y la promesa final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harán los siervos de Dios y del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Construirán otro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servirán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Saldrán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Dormirán 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Le servirán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harán los siervos de Dios y del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podrán ver los siervos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antiguo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siete copas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rostro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primer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rostro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podrán ver los siervos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estará escrito el nombre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las puertas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las vestiduras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las coronas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las frentes de sus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las frentes de sus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estará escrito el nombre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no necesitarán lámpara ni luz del sol?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el Señor Dios los alumbrará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siempre será de día natural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el árbol producirá luz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los ángeles llevarán lámparas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el Señor Dios los alumbrará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no necesitarán lámpara ni luz del sol?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describió el ángel las palabras reveladas?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Difíciles y secretas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Fieles y verdaderas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Antiguas y simbólicas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Selladas y ocultas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Fieles y verdaderas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el ángel las palabras reveladas?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clases de frutos produce el árbol de la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Veinticuatro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es declarado bienaventurado?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que conoce todos los misterios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que ve al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que guarda las palabras de la profecía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que escribe otro libro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que guarda las palabras de la profecía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es declarado bienaventurado?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intentó hacer Juan delante del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Hacerle una pregunta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Entregarle el libro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Pedirle una señal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Postrarse para adorarlo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Postrarse para adorarlo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intentó hacer Juan delante del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indicó el ángel que debía adorar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Cordero solamente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indicó el ángel que debía adorar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no debían sellarse las palabras de la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el libro estaba incompleto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el tiempo está cerca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Juan debía olvidarlas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solamente eran para los ángeles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el tiempo está cerca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no debían sellarse las palabras de la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viene Jesús cuando anuncia que viene pronto?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una nueva ley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siete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su galardón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otro libro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su galardón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viene Jesús cuando anuncia que viene pronto?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clases de frutos produce el árbol de la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¿Según qué recompensará Jesús a cada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Según su riqueza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Según su conocimiento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Según su 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Según su obra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Según su obra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¿Según qué recompensará Jesús a cada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identifica Jesús en Apocalipsis 22:13?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Alfa y la Omega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guardián de las puertas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profeta de Patmos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ángel de las Iglesias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Alfa y la Omega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identifica Jesús en Apocalipsis 22:13?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podrán hacer quienes cumplen los mandamientos?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Gobernar las naciones actuales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Entrar por las puertas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Cambiar las palabras del libro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Sellar la profecía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Entrar por las puertas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podrán hacer quienes cumplen los mandamientos?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permanecerán fuera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que tienen sed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que escuchan la profecía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hechiceros, idólatras y quienes aman la mentira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que guardan los mandamientos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hechiceros, idólatras y quienes aman la mentira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permanecerán fuera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identifica Jesús ante las Iglesias?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uno de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ángel de 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guardián del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la raíz de David y la estrella de la mañana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la raíz de David y la estrella de la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identifica Jesús ante las Iglesias?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frecuencia da su fruto el árbol de la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Cada semana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Cada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Cada 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Cada 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dicen el Espíritu y la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Escribe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dicen el Espíritu y la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puede tomar gratuitamente quien tenga sed?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fruto prohibido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agua de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corona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libro sellado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agua de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puede tomar gratuitamente quien tenga sed?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ocurrirá si alguien añade a las palabras de esta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Recibirá mayor conocimiento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Será enviado fuera de Patmos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Dios pondrá sobre él las plagas escritas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Perderá solamente sus bienes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Dios pondrá sobre él las plagas escritas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ocurrirá si alguien añade a las palabras de esta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perderá quien quite palabras de esta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lugar entre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capacidad de leer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memoria de la visión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parte del libro de la vida y de la santa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parte del libro de la vida y de la santa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perderá quien quite palabras de esta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prometió Jesús al final de la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Ciertamente, vengo en breve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Edificaré otro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Enviaré otro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Sellaré nuevamente el libro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Ciertamente, vengo en breve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Jesús al final de la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Cada 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frecuencia da su fruto el árbol de la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¿Cuál es la respuesta a la promesa de la venida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selles el libro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¡Ven, Señor Jesús!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Muéstranos otra señal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Danos otra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¡Ven, Señor Jesús!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 es la respuesta a la promesa de la venida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Apocalipsis 22: El árbol de la vida y la promesa final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qué son las hojas del árbol de la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alimentar a los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cubrir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adornar el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la sanidad de los gentiles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la sanidad de los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son las hojas del árbol de la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dejará de existir en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Toda cosa maldita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árbol de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trono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servicio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Toda cosa maldita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dejará de existir en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22: El árbol de la vida y la promesa final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