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22: El árbol de la vida y la promesa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harán los siervos de Dios y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Construirán otro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servirán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Saldrán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Dormirán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 servirán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harán los siervos de Dios y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podrán ver los siervos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antiguo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siete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rostro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primer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rostro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podrán ver los siervos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estará escrito 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las vestiduras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las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las frentes de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las frentes de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estará escrito 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necesitarán lámpara ni luz del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Señor Dios los alumbrará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siempre será de día natural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árbol producirá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los ángeles llevarán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Señor Dios los alumbrará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necesitarán lámpara ni luz del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el ángel las palabras reveladas?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Difíciles y secretas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Fieles y verdaderas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Antiguas y simbólicas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Selladas y ocultas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Fieles y verdaderas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el ángel las palabras reveladas?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clases de frutos produce el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 declarado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que conoce todos los misterios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que ve al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que guarda las palabras de la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que escribe otro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que guarda las palabras de la profecía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declarado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intentó hacer Juan delante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Hacerle una pregunta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Entregarle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Pedirle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Postrarse para adorarlo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Postrarse para adorarlo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intentó hacer Juan delante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indicó el ángel que debía adorar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Cordero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indicó el ángel que debía adorar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debían sellarse las palabras de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libro estaba incompleto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tiempo está cerca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Juan debía olvidarlas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solamente eran para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el tiempo está cerca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debían sellarse las palabras de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viene Jesús cuando anuncia que viene pronto?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una nueva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galardón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otro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su galardón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viene Jesús cuando anuncia que viene pronto?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clases de frutos produce el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¿Según qué recompensará Jesús a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Según su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Según su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¿Según qué recompensará Jesús a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identifica Jesús en Apocalipsis 22:13?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Alfa y la Omega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guardián de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profeta de Patmos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 las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Alfa y la Omega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identifica Jesús en Apocalipsis 22:13?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podrán hacer quienes cumplen los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Gobernar las naciones actuales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Entrar por las puertas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Cambiar las palabras del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Sellar la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Entrar por las puertas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podrán hacer quienes cumplen los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permanecerán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que tienen sed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que escuchan la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Los hechiceros, idólatras y quienes aman la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que guardan los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Los hechiceros, idólatras y quienes aman la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permanecerán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identifica Jesús ante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uno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ángel de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guardián del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raíz de David y la estrella de la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Como la raíz de David y la estrella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identifica Jesús ante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frecuencia da su fruto el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dicen el Espíritu y la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dicen el Espíritu y la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puede tomar gratuitamente quien tenga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fruto prohibido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agua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corona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libro sellado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agua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puede tomar gratuitamente quien tenga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ocurrirá si alguien añade a las palabras de esta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Recibirá mayor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 enviado fuera de Patmos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pondrá sobre él las plagas escritas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Perderá solamente sus bienes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Dios pondrá sobre él las plagas escritas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ocurrirá si alguien añade a las palabras de esta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perderá quien quite palabras de esta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lugar entre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capacidad de leer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memoria de la 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Su parte del libro de la vida y de la santa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 parte del libro de la vida y de la santa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perderá quien quite palabras de esta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Jesús al final de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Ciertamente, vengo en breve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Edificaré otro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Enviaré otro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Sellaré nuevamente el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Ciertamente, vengo en breve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Jesús al final de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Cada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frecuencia da su fruto el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es la respuesta a la promesa de la venida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selles el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¡Ven, Señor Jesús!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Muéstranos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Danos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¡Ven, Señor Jesús!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es la respuesta a la promesa de la venida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22: El árbol de la vida y la promesa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son las hojas del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alimentar 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cubrir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adornar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sanidad de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la sanidad de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son las hojas del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dejará de existir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cosa maldita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árbol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trono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servicio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 cosa maldita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dejará de existir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22: El árbol de la vida y la promesa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