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Apocalipsis 21: Cielo nuevo y Nueva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limpiará Dios de los ojos de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polvo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Toda lágrima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oscuridad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cansancio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Toda lágrima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limpiará Dios de los ojos de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dejará de existir en la nueva creación?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adoración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dejará de existir en la nueva creación?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anunció el que estaba sentado en 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Yo hago nuevas todas las cosas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Yo cerraré todas las puertas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Yo esconderé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Yo destruiré las 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Yo hago nuevas todas las cosas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anunció el que estaba sentado en 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recibirá gratuitamente quien tenga sed?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corona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piedra preciosa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Agua de la fuente de la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vestido blanco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Agua de la fuente de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recibirá gratuitamente quien tenga sed?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recibirá por heredad el que venciere?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Solamente una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Todas las cosas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isla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coronas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Todas las cosas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recibirá por heredad el que venciere?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vio Juan en lugar del primer cielo y la primera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nuevo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cielo nuevo y una tierra nueva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gran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isla celestial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representa el lago de fuego y azufre?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primera plaga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juicio de las naciones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abismo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muerte segunda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muerte segunda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representa el lago de fuego y azufre?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se ofreció a mostrarle a Juan la esposa del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 de los siete ángeles de las copas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 de los veinticuatro ancianos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ángel Gabriel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 de los doce apóstoles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Uno de los siete ángeles de las copas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se ofreció a mostrarle a Juan la esposa del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dónde llevó el ángel a Juan para mostrarle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una isla desierta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interior del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un monte grande y alto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orilla de un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un monte grande y alto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dónde llevó el ángel a Juan para mostrarle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piedra se parecía el resplandor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topacio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jaspe resplandeciente como cristal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amatista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zafiro oscuro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jaspe resplandeciente como cristal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piedra se parecía el resplandor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¿Cuántas puertas tenía el muro de la Nueva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Veinticuatro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puertas tenía el muro de la Nueva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cielo nuevo y una tierra nueva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vio Juan en lugar del primer cielo y la primera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nombres estaban escritos sobre las puertas?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nombres de las doce tribus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nombres de los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nombres de los reyes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nombres de los siete ángeles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nombres de las doce tribus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nombres estaban escritos sobre las puertas?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fundamentos tenía el muro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Catorce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fundamentos tenía el muro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nombres estaban escritos en los fundamentos?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nombres de los patriarcas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nombres de los doce apóstoles del Cordero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nombres de los jueces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nombres de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nombres de los doce apóstoles del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nombres estaban escritos en los fundamentos?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utilizó el ángel para medir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cuerda de lino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vara de hierro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espada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caña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 caña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utilizó el ángel para medir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forma tenía la Nueva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Cuadrangular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Circular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Triangular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Ovalada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Cuadrangular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forma tenía la Nueva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ciudad vio Juan descender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antigua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Nueva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 medía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 estadios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mil estadios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 mil estadios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cuarenta y cuatro estadios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Doce mil estadios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medía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 medía el muro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cuarenta y cuatro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Ciento cuarenta y cuatro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medía el muro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servía como templo de la Nueva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tabernáculo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santuario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monte de Sion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Señor Dios Todopoderoso y el Cordero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Señor Dios Todopoderoso y el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servía como templo de la Nueva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la ciudad no necesitaba sol ni luna?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la gloria de Dios la iluminaba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siempre estaba de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tenía muchas lámparas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sus muros producían luz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la gloria de Dios la iluminaba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la ciudad no necesitaba sol ni luna?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las puertas de la ciudad nunca serán cerradas?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no tendrán cerraduras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todos serán guardias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allí no habrá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no tendrá muros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allí no habrá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las puertas de la ciudad nunca serán cerradas?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Nueva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ciudad vio Juan descender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podrán entrar en la Nueva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Todos los reyes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inscritos en el libro de la vida del Cordero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Solamente los doce apóstoles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Únicamente los ángeles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inscritos en el libro de la vida del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podrán entrar en la Nueva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Apocalipsis 21: Cielo nuevo y Nueva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estaba preparada la Nueva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una esposa ataviada para su marido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 ejército para la batalla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 templo vacío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una ciudad abandonada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una esposa ataviada para su marido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estaba preparada la Nueva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quiénes establecerá Dios su tabernáculo?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los ángeles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los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los seres humanos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Apocalipsis 21:3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los seres humanos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quiénes establecerá Dios su tabernáculo?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Apocalipsis 21:3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21: Cielo nuevo y Nueva Jerusalén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