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21: Cielo nuevo y Nueva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limpiará Dios de los ojos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polvo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lágrima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oscuridad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cansancio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 lágrima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limpiará Dios de los ojos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dejará de existir en la nueva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adoración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dejará de existir en la nueva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anunció el que estaba sentado en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hago nuevas 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cerraré todas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esconderé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destruiré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Yo hago nuevas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el que estaba sentado en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recibirá gratuitamente quien tenga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piedra preciosa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de la fuente de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vestido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Agua de la fuente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gratuitamente quien tenga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recibirá por heredad el que venciere?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cosas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coronas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por heredad el que venciere?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vio Juan en lugar del primer cielo y la primera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nuevo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cielo nuevo y una tierra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isla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 el lago de fuego y azufre?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primera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juicio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muerte segunda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muerte segunda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 el lago de fuego y azufre?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ofreció a mostrarle a Juan la esposa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veinticuatro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doce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de los siete ángeles de las copas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ofreció a mostrarle a Juan la esposa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dónde llevó el ángel a Juan para mostrarle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una isla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interior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 monte grande y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orilla de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monte grande y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llevó el ángel a Juan para mostrarle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piedra se parecía el resplandor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topacio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jaspe resplandeciente como cristal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amatista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zafiro oscuro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jaspe resplandeciente como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piedra se parecía el resplandor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puertas tenía el muro de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puertas tenía el muro de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cielo nuevo y una tierra nueva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Juan en lugar del primer cielo y la primera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nombres estaban escritos sobre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las doce tribus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siete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nombres de las doce tribus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estaban escritos sobre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fundamentos tenía el muro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fundamentos tenía el muro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nombres estaban escritos en los fundamentos?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patriarcas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doce apóstoles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nombres de los doce apóstoles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estaban escritos en los fundamentos?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utilizó el ángel para medir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cuerda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vara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caña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caña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el ángel para medir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forma tenía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Cuadrangular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Circular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Cuadrangular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forma tenía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vio Juan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antigua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Nueva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medía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estadios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mil estadios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mil estadios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cuatro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 mil estadios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medía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medía el muro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cuatro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cuarenta y cuatro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medía el muro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servía como templo de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tabernáculo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santuario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monte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Dios Todopoderoso y 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 Dios Todopoderoso y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servía como templo de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la ciudad no necesitaba sol ni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la gloria de Dios la iluminaba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siempre estaba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tenía muchas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sus muros producían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la gloria de Dios la iluminaba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 ciudad no necesitaba sol ni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las puertas de la ciudad nunca serán cerradas?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tendrán cerraduras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todos serán guardias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allí no habrá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tendrá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allí no habrá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las puertas de la ciudad nunca serán cerradas?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Nueva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vio Juan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podrán entrar en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inscritos en el libro de la vida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inscritos en el libro de la vida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podrán entrar en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21: Cielo nuevo y Nueva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 preparada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esposa ataviada para su marido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ejército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templo 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ciudad abandonada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una esposa ataviada para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 preparada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quiénes establecerá Dios su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quiénes establecerá Dios su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21: Cielo nuevo y Nueva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