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Apocalipsis 20: Los mil años y el juicio final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¿Para qué fue sellado el abismo?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que Satanás no engañara a las naciones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Satanás sería suelto por poco tiempo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Fue lanzado al lago de fuego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lago de fuego y azufre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Para que Satanás no engañara a las naciones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¿Para qué fue sellado el abismo?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debía ocurrir después de los mil años?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primera resurrección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Satanás sería suelto por poco tiempo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que Satanás no engañara a las naciones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Fue lanzado al lago de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Satanás sería suelto por poco tiempo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 ocurrir después de los mil años?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¿Quiénes vivieron y reinaron con Cristo durante mil años?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muertos, grandes y pequeños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Sacerdotes de Dios y de 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fieles que rechazaron a la bestia y su marca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dragón, el Diablo y Satanás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Los fieles que rechazaron a la bestia y su marca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vivieron y reinaron con Cristo durante mil años?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se llama el regreso a la vida de los fieles?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Satanás sería suelto por poco tiempo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Engañará a las naciones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lago de fuego y azufre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primera resurrección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primera resurrección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llama el regreso a la vida de los fieles?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¿Cuándo volvieron a vivir los demás muertos?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Después de cumplirse los mil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Mil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la arena del mar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Arpas, músicos, flautas y trompetas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Después de cumplirse los mil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¿Cuándo volvieron a vivir los demás muertos?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llevaba el ángel que descendió del cielo?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llave del abismo y una gran cadena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libros de las obras y el libro de la vida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copa de oro llena de abominaciones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templo, el altar y a los adoradores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no tiene poder sobre quienes participan en la primera resurrección?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lago de 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segunda muerte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Según sus obras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gran trono blanco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segunda muerte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 tiene poder sobre quienes participan en la primera resurrección?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serán los participantes de la primera resurrección?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muertos, grandes y pequeños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fieles que rechazaron a la bestia y su marca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Sacerdotes de Dios y de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dragón, el Diablo y Satanás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Sacerdotes de Dios y de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serán los participantes de la primera resurrección?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hará Satanás cuando sea soltado?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primera resurrección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lago de fuego y azufre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gran trono blanco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Engañará a las naciones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20:7-8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Engañará a las naciones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hará Satanás cuando sea soltado?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20:7-8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nombres reciben las naciones reunidas para la batalla?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Gog y Magog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dragón, el Diablo y Satanás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Sacerdotes de Dios y de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muertos, grandes y pequeños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Gog y Magog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nombres reciben las naciones reunidas para la batalla?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qué se compara la multitud reunida por Satanás?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Mil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la arena del mar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Después de cumplirse los mil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Doscientos millones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la arena del mar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se compara la multitud reunida por Satanás?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llave del abismo y una gran cadena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llevaba el ángel que descendió del cielo?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rodearon las naciones rebeldes?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abismo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sus colas semejantes a las de escorpiones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campamento de los santos y la ciudad amada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Sobre el altar de oro delante del trono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campamento de los santos y la ciudad amada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rodearon las naciones rebeldes?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descendió del cielo y devoró a los rebeldes?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Fue lanzado al lago de 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Según sus obras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lago de fuego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Fuego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Fuego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descendió del cielo y devoró a los rebeldes?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¿Adónde fue lanzado finalmente el diablo?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lago de fuego y azufre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Engañará a las naciones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primera resurrección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Fue lanzado al lago de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20:10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Al lago de fuego y azufre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¿Adónde fue lanzado finalmente el diablo?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20:10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gran trono vio Juan para el juicio?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primera resurrección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gran trono blanco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segunda muerte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Engañará a las naciones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20:11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 gran trono blanco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gran trono vio Juan para el juicio?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20:11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¿Quiénes estaban delante del trono?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Sacerdotes de Dios y de 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fieles que rechazaron a la bestia y su marca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muertos, grandes y pequeños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dragón, el Diablo y Satanás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20:12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Los muertos, grandes y pequeños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estaban delante del trono?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20:12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quién prendió y ató el ángel?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Gog y Magog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dragón, el Diablo y Satanás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Sacerdotes de Dios y de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muertos, grandes y pequeños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libros fueron abiertos en el juicio?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llave del abismo y una gran cadena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piedra como una gran rueda de molino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copa de oro llena de la ira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libros de las obras y el libro de la vida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20:12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libros de las obras y el libro de la 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libros fueron abiertos en el juicio?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20:12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¿Según qué fueron juzgados los muertos?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Según sus obras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lago de fuego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Fuego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segunda muerte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20:12-13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Según sus obras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¿Según qué fueron juzgados los muertos?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20:12-13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es la segunda muerte?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segunda muerte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lago de fuego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Según sus obras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Fuego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20:14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lago de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es la segunda muerte?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20:14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ocurrió con quien no estaba escrito en el libro de la vida?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Fuego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lago de fuego y azufre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Fue lanzado al lago de fuego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primera resurrección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20:15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Fue lanzado al lago de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ocurrió con quien no estaba escrito en el libro de la vida?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20:15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Apocalipsis 20: Los mil años y el juicio final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Al dragón, el Diablo y Satanás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prendió y ató el ángel?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¿Durante cuánto tiempo fue atado Satanás?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Después de cumplirse los mil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la arena del mar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Mil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Cinco meses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Mil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¿Durante cuánto tiempo fue atado Satanás?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fue encerrado Satanás?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campamento de los santos y la ciudad amada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la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Sobre el sol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abismo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el abismo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fue encerrado Satanás?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Apocalipsis 20: Los mil años y el juicio final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