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20: Los mil años y el juicio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fue sellado el abismo?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Satanás no engañara a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Satanás sería suelto por poco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lanzado al lago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lago de fuego y azufre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que Satanás no engañara a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fue sellado el abismo?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ocurrir después de los mil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primera resurrección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Satanás sería suelto por poco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Satanás no engañara a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lanzado al lago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Satanás sería suelto por poco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ocurrir después de los mil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vivieron y reinaron con Cristo durante mil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muertos, grandes y pequeños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Sacerdotes de Dios y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fieles que rechazaron a la bestia y su marca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dragón, el Diablo y 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Los fieles que rechazaron a la bestia y su marca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vivieron y reinaron con Cristo durante mil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 el regreso a la vida de los fieles?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Satanás sería suelto por poco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Engañará a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lago de fuego y azufre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primera resurrección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primera resurrección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 el regreso a la vida de los fieles?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volvieron a vivir los demás muertos?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Después de cumplirse los mil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arena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Arpas, músicos, flautas y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Después de cumplirse los mil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volvieron a vivir los demás muertos?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llevaba el ángel que descendió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llave del abismo y una gran cadena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libros de las obras y el libro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copa de oro llena de abominaciones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templo, el altar y a los adoradores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tiene poder sobre quienes participan en la primera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lago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segunda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Según sus obras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gran trono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segunda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tiene poder sobre quienes participan en la primera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serán los participantes de la primera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muertos, grandes y pequeños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fieles que rechazaron a la bestia y su marca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Sacerdotes de Dios y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dragón, el Diablo y 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Sacerdotes de Dios y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serán los participantes de la primera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hará Satanás cuando sea soltado?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primera resurrección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lago de fuego y azufre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gran trono 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Engañará a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Engañará a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hará Satanás cuando sea soltado?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nombres reciben las naciones reunidas para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Gog y Magog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dragón, el Diablo y 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Sacerdotes de Dios y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muertos, grandes y pequeños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Gog y Magog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nombres reciben las naciones reunidas para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se compara la multitud reunida por Satanás?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arena del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Después de cumplirse los mil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Doscientos millones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arena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se compara la multitud reunida por Satanás?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llave del abismo y una gran cadena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llevaba el ángel que descendió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rodearon las naciones rebeldes?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abismo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sus colas semejantes a las de escorpiones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campamento de los santos y la ciudad amada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el altar de oro delante del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El campamento de los santos y la ciudad amada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rodearon las naciones rebeldes?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descendió del cielo y devoró a los rebeldes?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lanzado al lago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Según sus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lago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Fuego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Fuego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descendió del cielo y devoró a los rebeldes?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¿Adónde fue lanzado finalmente el diablo?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lago de fuego y azufre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Engañará a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primera resurrección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lanzado al lago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lago de fuego y azufre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¿Adónde fue lanzado finalmente el diablo?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gran trono vio Juan para 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primera resurrección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gran trono 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segunda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Engañará a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gran trono blanco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gran trono vio Juan para 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estaban delante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Sacerdotes de Dios y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fieles que rechazaron a la bestia y su marca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muertos, grandes y pequeños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dragón, el Diablo y 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muertos, grandes y pequeños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estaban delante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prendió y ató 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Gog y Magog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dragón, el Diablo y 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Sacerdotes de Dios y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muertos, grandes y pequeños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libros fueron abiertos en 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llave del abismo y una gran cadena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piedra como una gran rueda de molino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copa de oro llena de la ira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libros de las obras y el libro de la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Los libros de las obras y el libro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libros fueron abiertos en 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¿Según qué fueron juzgados los muertos?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Según sus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lago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Fuego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segunda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Según sus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¿Según qué fueron juzgados los muertos?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es la segunda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segunda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lago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Según sus obras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Fuego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lago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 la segunda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quien no estaba escrito en el libro de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Fuego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lago de fuego y azufre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lanzado al lago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primera resurrección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Fue lanzado al lago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quien no estaba escrito en el libro de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20: Los mil años y el juicio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dragón, el Diablo y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prendió y ató 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¿Durante cuánto tiempo fue atado Satanás?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Después de cumplirse los mil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arena del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Mil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¿Durante cuánto tiempo fue atado Satanás?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fue encerrado Satanás?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campamento de los santos y la ciudad 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abismo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abismo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fue encerrado Satanás?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20: Los mil años y el juicio final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