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Apocalipsis 2: Mensajes a cuatro iglesias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Responde las preguntas sobre los mensajes dirigidos a Éfeso, Esmirna, Pérgamo y Tiatira.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hacer la iglesia de Éfeso?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Abandonar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Recordar, arrepentirse y hacer las primeras obras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Elegir nuevos apóstoles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Construir otro candelero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Recordar, arrepentirse y hacer las primeras obras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 la iglesia de Éfeso?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hechos aborrecía la iglesia de Éfeso?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de Balaam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de Jezabel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de Antipas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de los nicolaítas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de los nicolaítas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hechos aborrecía la iglesia de Éfeso?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recibirá el vencedor del mensaje a Éfeso?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Comer del árbol de la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corona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Poder sobre las 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espada de dos filos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Comer del árbol de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recibirá el vencedor del mensaje a Éfeso?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iglesia fue dirigido el segundo mensaje?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Éfeso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Pérgamo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Esmirna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Tiatira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Esmirna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iglesia fue dirigido el segundo mensaje?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describe Cristo en el mensaje a Esmirna?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el León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Como el primero y el postrero, que fue muerto y vive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el ángel de las iglesias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el sacerdote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Como el primero y el postrero, que fue muerto y vive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describe Cristo en el mensaje a Esmirna?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iglesia fue dirigido el primer mensaje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Esmirna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Éfeso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Pérgamo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Tiatira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 tiempo tendría tribulación la iglesia de Esmirna?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Diez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tiempo tendría tribulación la iglesia de Esmirna?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prometió Cristo a quienes fueran fieles hasta la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corona de la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maná escondido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piedrecita blanca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trono terrenal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corona de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prometió Cristo a quienes fueran fieles hasta la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 sufrirá quien venza?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pobreza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persecución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Daño de la muerte segunda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prisión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Daño de la muerte segunda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 sufrirá quien venza?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tenía quien habló a la iglesia de Pérgamo?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estrellas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espada aguda de dos filos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corona de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vara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espada aguda de dos filos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tenía quien habló a la iglesia de Pérgamo?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fue llamado testigo fiel y murió en Pérgamo?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Balaam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Balac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Nicolás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Antipas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Antipas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fue llamado testigo fiel y murió en Pérgamo?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Éfeso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iglesia fue dirigido el primer mensaje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doctrina seguían algunos en Pérgamo?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doctrina de Balaam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doctrina de Juan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enseñanza de Antipas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ley de Roma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doctrina de Balaam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doctrina seguían algunos en Pérgamo?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otra doctrina estaba presente en Pérgamo?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de Jezabel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de los fariseos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de los nicolaítas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de los saduceos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de los nicolaítas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otra doctrina estaba presente en Pérgamo?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pelearía Cristo contra quienes no se arrepintieran?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fuego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la espada de su boca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ejército de ángeles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una vara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la espada de su boca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pelearía Cristo contra quienes no se arrepintieran?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recibiría el vencedor del mensaje a Pérgamo?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árbol de la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corona terrenal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vestidura roja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Maná escondido y una piedrecita blanca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Maná escondido y una piedrecita blanca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recibiría el vencedor del mensaje a Pérgamo?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eran los ojos del Hijo de Dios en el mensaje a Tiatira?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llama de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estrellas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muchas aguas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piedras preciosas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llama de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eran los ojos del Hijo de Dios en el mensaje a Tiatira?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había hecho la iglesia de Éfeso con los falsos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había nombrado maestros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había ignorado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había enviado a otra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había probado y hallado mentirosos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eran las obras posteriores de Tiatira comparadas con las primeras?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Menores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Iguales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Más numerosas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Desconocidas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Más numerosas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eran las obras posteriores de Tiatira comparadas con las primeras?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permitía enseñar la iglesia de Tiatira?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Antipas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Jezabel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Balaam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Nicolás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Jezabel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permitía enseñar la iglesia de Tiatira?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se negó a hacer Jezabel durante el tiempo que recibió?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Abandonar Tiatira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Confesar ante la iglesia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Dejar de enseñar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Arrepentirse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Arrepentirse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 negó a hacer Jezabel durante el tiempo que recibió?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dijo Cristo que escudriña?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riñones y los corazones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pensamientos de los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escritos de las iglesias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secretos de los ángeles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riñones y los corazones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Cristo que escudriña?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debían hacer los fieles de Tiatira con lo que tenían?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Entregarlo a otra iglesia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Esconderlo de Jezabel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Retenerlo hasta que Cristo viniera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Cambiarlo por una nueva doctrina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Retenerlo hasta que Cristo viniera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hacer los fieles de Tiatira con lo que tenían?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había probado y hallado mentirosos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había hecho la iglesia de Éfeso con los falsos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recibiría quien venciera y guardara las obras de Cristo hasta el fin?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Potestad sobre los gentiles y la estrella de la mañana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casa en Tiatira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siete estrellas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candelero de Éfeso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2:26-28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Potestad sobre los gentiles y la estrella de la mañana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recibiría quien venciera y guardara las obras de Cristo hasta el fin?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2:26-28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Apocalipsis 2: Mensajes a cuatro iglesias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Responde las preguntas sobre los mensajes dirigidos a Éfeso, Esmirna, Pérgamo y Tiatira.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había trabajado y sufrido la iglesia de Éfeso?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el nombre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obtener riquezas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defender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agradar a los apóstoles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el nombre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había trabajado y sufrido la iglesia de Éfeso?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había dejado la iglesia de Éfeso?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paciencia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doctrina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amor más alto, la caridad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lugar de reunión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 amor más alto, la caridad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había dejado la iglesia de Éfeso?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2: Mensajes a cuatro iglesias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