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19: Las bodas del Cordero y el Rey de reyes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llamó la voz del trono a alabar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Adora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muchas aguas y grandes truenos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todos sus siervos, pequeños y grandes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llamó la voz del trono a alabar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se comparó la voz de la gran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muchas aguas y grandes truenos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el jinete y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muchas aguas y grandes truenos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se comparó la voz de la gran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gran celebración había llegado?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bodas del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bodas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gran celebración había llegado?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fue vestida la esposa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espada aguda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Muchas diademas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lino limpio y blanco con cintos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lino fino, limpio y resplandeciente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fue vestida la esposa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representa el lino fino?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muchas aguas y grandes truenos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el jinete y su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acciones justas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 el lino fino?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proclamó la gran multitud al comenzar su alabanza?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Aleluya: salvación, gloria, honra y poder pertenecen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invitados a la cena de las bodas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son llamados bienaventurados en la celebración de las bodas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invitados a la cena de las bodas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Aleluya: salvación, gloria, honra y poder pertenecen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invitados a la cena de las bodas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son llamados bienaventurados en la celebración de las bodas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el ángel cuando Juan intentó adorarlo?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todos sus siervos, pequeños y grandes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Verdaderos y justos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Adora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Adora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el ángel cuando Juan intentó adorarlo?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 el testimonio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sangre de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espíritu de profecía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el testimonio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animal apareció el jinete Fiel y Verdadero?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sangre de 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un caballo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animal apareció el jinete Fiel y Verdadero?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 el jinete del caballo blanco?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Rey de reyes y Señor de señores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Fiel y Verdadero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Palabra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Fiel y Verdadero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 el jinete del caballo blanco?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Aleluya: salvación, gloria, honra y poder pertenecen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proclamó la gran multitud al comenzar su alabanza?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se parecían los ojos del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bodas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Verdaderos y 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una llama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se parecían los ojos del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llevaba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espada aguda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Muchas diademas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Muchas diademas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es el nombre del jinete vestido de una ropa teñida en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Fiel y Verdadero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es el nombre del jinete vestido de una ropa teñida en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seguían al jinete sobre caballos blancos?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veinticuatro ancianos y los cuatro seres vivientes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Palabra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ejércitos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seguían al jinete sobre caballos blancos?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salía de la boca del jinete?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Muchas diademas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espada aguda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espada aguda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salía de la boca del jinete?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son los juicios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llama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Verdaderos y justos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bodas del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estaba escrito en su vestidura y en su muslo?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Fiel y Verdadero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Rey de reyes y Señor de señores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Rey de reyes y Señor de señores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estaba escrito en su vestidura y en su muslo?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el ángel que llamó a las aves?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Armagedón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el ángel que llamó a las aves?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¿Contra quiénes se reunieron la bestia y 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muchas aguas y grandes truenos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el jinete y su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acciones justas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lago de fuego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el jinete y su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quiénes se reunieron la bestia y 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fueron capturados juntos?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veinticuatro ancianos y los cuatro seres vivientes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Rey de reyes y Señor de señores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bestia y el falso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capturados juntos?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¿Adónde fueron lanzados vivos la bestia y el falso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sangre de sus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lago de fuego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lago de fuego y azufre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fueron lanzados vivos la bestia y el falso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Verdaderos y 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son los juicios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19: Las bodas del Cordero y el Rey de reyes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vengado Dios al juzgar a la gran ramera?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lago de fuego y azufre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sangre de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caballo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sangre de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vengado Dios al juzgar a la gran ramera?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se postraron ante el trono diciendo Amén y Aleluya?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bestia y el falso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ejércitos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Rey de reyes y Señor de señores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Los veinticuatro ancianos y los cuatro seres vivientes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Los veinticuatro ancianos y los cuatro seres vivientes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postraron ante el trono diciendo Amén y Aleluya?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19: Las bodas del Cordero y el Rey de reyes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