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Apocalipsis 18: La caída de Babilonia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orden recibió el pueblo de Dios con respecto a Babilonia?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Salir de ella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cielo, los santos, apóstoles y profetas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Polvo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luz de una lámpara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Salir de ella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orden recibió el pueblo de Dios con respecto a Babilonia?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debía salir de Babilonia el pueblo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de profetas, santos y los muertos de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no participar de sus pecados ni recibir sus plagas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habitación de demonios y espíritus inmundos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cielo, los santos, apóstoles y profetas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Para no participar de sus pecados ni recibir sus plagas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debía salir de Babilonia el pueblo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¿Hasta dónde habían llegado los pecados de Babilonia?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el doble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 lejos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Hasta 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una hora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Hasta 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¿Hasta dónde habían llegado los pecados de Babilonia?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debía ser retribuida Babilonia por sus obras?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 lejos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Hasta el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una hora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el doble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el doble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debía ser retribuida Babilonia por sus obras?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decía Babilonia en su corazón?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Estoy sentada como reina y no veré llanto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cielo, los santos, apóstoles y profetas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nadie compraba ya sus mercancías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habitación de demonios y espíritus inmundos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Estoy sentada como reina y no veré llanto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decía Babilonia en su corazón?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ocurrió con la tierra cuando descendió el ángel poderoso?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Fue iluminada con su gloria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 caído Babilonia la Grande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Muerte, llanto y hambre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Sería quemada con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plagas vendrían sobre Babilonia en un solo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Sería quemada con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Muerte, llanto y hambre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luz de una lámpara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Fue iluminada con su gloria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Muerte, llanto y hambre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plagas vendrían sobre Babilonia en un solo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terminaría Babilonia después de sus plagas?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Muerte, llanto y hambre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luz de una lámpara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Sería quemada con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Fue iluminada con su gloria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Sería quemada con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terminaría Babilonia después de sus plagas?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lamentarían al ver el humo de su incendio?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mercaderes de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Capitanes, marineros y navegantes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ejércitos del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reyes de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reyes de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lamentarían al ver el humo de su incendio?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se quedarían quienes temían su tormento?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 lejos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el doble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Hasta 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una hora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lo lejos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se quedarían quienes temían su tormento?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cuánto tiempo llegó el juicio de Babilonia?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Arpas, músicos, flautas y trompetas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una hora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el doble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 lejos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una hora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cuánto tiempo llegó el juicio de Babilonia?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Fue iluminada con su gloria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con la tierra cuando descendió el ángel poderoso?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lloraban los mercaderes de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de profetas, santos y los muertos de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Estoy sentada como reina y no veré llanto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nadie compraba ya sus mercancías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cielo, los santos, apóstoles y profetas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nadie compraba ya sus mercancías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lloraban los mercaderes de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metales encabezaban la lista de mercancías?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Cuerpos y almas de seres humanos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piedra como una gran rueda de molino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librito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Oro y plata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Oro y plata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metales encabezaban la lista de mercancías?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mercancía humana aparece al final de la lista?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Cuerpos y almas de seres humanos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piedra como una gran rueda de molino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Oro y 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dos olivos y dos candeleros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Cuerpos y almas de seres humanos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mercancía humana aparece al final de la lista?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se mantuvieron lejos al ver la caída desde el 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mercaderes de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Capitanes, marineros y navegantes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reyes de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muertos, grandes y pequeños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Capitanes, marineros y navegantes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se mantuvieron lejos al ver la caída desde el 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echaron los marineros sobre sus cabezas?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Salir de ella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luz de una lámpara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Polvo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Sería quemada con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18:19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Polvo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echaron los marineros sobre sus cabezas?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18:19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anunció el ángel con gran voz?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Fue iluminada con su gloria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 caído Babilonia la Grande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Sería quemada con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Muerte, llanto y hambre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fueron llamados a alegrarse por el juicio de Babilonia?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Salir de ella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Estoy sentada como reina y no veré llanto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nadie compraba ya sus mercancías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cielo, los santos, apóstoles y profetas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cielo, los santos, apóstoles y profetas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fueron llamados a alegrarse por el juicio de Babilonia?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arrojó el ángel fuerte al mar como símbolo de la caída?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piedra como una gran rueda de molino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Cuerpos y almas de seres humanos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Oro y 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copa de oro llena de la ira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18:21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 piedra como una gran rueda de molino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arrojó el ángel fuerte al mar como símbolo de la caída?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18:21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sonidos musicales dejarían de oírse en Babilonia?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una hora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Arpas, músicos, flautas y trompetas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Hasta 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el doble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18:22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Arpas, músicos, flautas y trompetas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sonidos musicales dejarían de oírse en Babilonia?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18:22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luz dejaría de alumbrar en Babilonia?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Muerte, llanto y hambre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Sería quemada con 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luz de una lámpara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Fue iluminada con su gloria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18:23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luz de una lámpara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luz dejaría de alumbrar en Babilonia?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18:23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sangre fue hallada en Babilonia?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nadie compraba ya sus mercancías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habitación de demonios y espíritus inmundos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no participar de sus pecados ni recibir sus plagas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de profetas, santos y los muertos de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18:24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de profetas, santos y los muertos de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sangre fue hallada en Babilonia?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18:24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 caído Babilonia la Grande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anunció el ángel con gran voz?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Apocalipsis 18: La caída de Babilonia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se convirtió Babilonia después de su caída?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de profetas, santos y los muertos de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cielo, los santos, apóstoles y profetas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habitación de demonios y espíritus inmundos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Estoy sentada como reina y no veré llanto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habitación de demonios y espíritus inmundos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se convirtió Babilonia después de su caída?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se enriquecieron por el lujo de Babilonia?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reyes de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Capitanes, marineros y navegantes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bestia y el falso profeta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mercaderes de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mercaderes de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se enriquecieron por el lujo de Babilonia?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Apocalipsis 18: La caída de Babilonia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