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18: La caída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recibió el pueblo de Dios con respecto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Salir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el pueblo de Dios con respecto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debía salir de Babilonia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no participar de sus pecados ni recibir sus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no participar de sus pecados ni recibir sus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salir de Babilonia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dónde habían llegado los pecados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dónde habían llegado los pecados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debía ser retribuida Babilonia por sus obras?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 ser retribuida Babilonia por sus obras?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 Babilonia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Estoy sentada como reina y no veré llanto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Babilonia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la tierra cuando descendió el ángel poderoso?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 caído Babilonia la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plagas vendrían sobre Babilonia en un solo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Muerte, llanto y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plagas vendrían sobre Babilonia en un solo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terminaría Babilonia después de sus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Sería quemada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terminaría Babilonia después de sus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lamentarían al ver el humo de su incendio?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reyes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lamentarían al ver el humo de su incendio?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quedarían quienes temían su tormento?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quedarían quienes temían su tormento?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cuánto tiempo llegó el juicio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cuánto tiempo llegó el juicio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iluminada con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tierra cuando descendió el ángel poderoso?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lloraban los mercaderes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nadie compraba ya sus mercancías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lloraban los mercaderes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metales encabezaban la lista de mercancías?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librito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metales encabezaban la lista de mercancías?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mercancía humana aparece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dos olivos y dos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Cuerpos y almas de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mercancía humana aparece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mantuvieron lejos al ver la caída desde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muertos, grandes y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Capitanes, marineros y navegantes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mantuvieron lejos al ver la caída desde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echaron los marineros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echaron los marineros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el ángel con gran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 caído Babilonia la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fueron llamados a alegrarse por el juicio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Salir de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cielo, los santos, apóstoles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llamados a alegrarse por el juicio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arrojó el ángel fuerte al mar como símbolo de la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piedra como una gran rueda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Cuerpos y almas de seres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piedra como una gran rueda de molino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arrojó el ángel fuerte al mar como símbolo de la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sonidos musicales dejarían de oírse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Arpas, músicos, flautas y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Arpas, músicos, flautas y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sonidos musicales dejarían de oírse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luz dejaría de alumbrar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Muerte, llanto y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quemada con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luz de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iluminada con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luz de una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luz dejaría de alumbrar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sangre fue hallada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nadie compraba ya sus mercancías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no participar de sus pecados ni recibir sus plagas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 de profetas, santos y los muertos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sangre fue hallada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 caído Babilonia la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ángel con gran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18: La caída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Babilonia después de su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 profetas, santos y los muertos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cielo, los santos, apóstoles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habitación de demonios y espíritus inmundos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Estoy sentada como reina y no veré llanto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En habitación de demonios y espíritus inmundos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Babilonia después de su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enriquecieron por el lujo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mercaderes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mercaderes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enriquecieron por el lujo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18: La caída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