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17: La mujer y la bestia escarlata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color era la bestia sobre la cual estaba sentada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Escarlata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perdición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Escarlata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color era la bestia sobre la cual estaba sentada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cabezas y cuernos tenía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una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cabezas y diez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cabezas y cuernos tenía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colores estaba vestida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copa de oro llena de abominaciones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cilicio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púrpura y escarlata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púrpura y escarlata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colores estaba vestida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tenía la mujer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púrpura y escarlata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llave del abismo y una gran cadena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copa de oro llena de abominaciones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copa de oro llena de abominaciones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 la mujer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estaba escrito en la frente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 la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Babilonia la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estaba escrito en la frente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invitó a Juan a ver la condenación de la gran ramera?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 la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estaba embriagada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 Señor de señores y Rey de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Con la sangre de los santos y los mártires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Con la sangre de los santos y los mártires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estaba embriagada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¿Adónde se dirige la bestia que era y no 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perdición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perdición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se dirige la bestia que era y no 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representan las siete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Llamados, elegidos y fieles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montes y siete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las siete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de los siete reyes habían caído?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una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de los siete reyes habían caído?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lugar ocupa la bestia que era y no 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 la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 el octavo rey y procede de los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lugar ocupa la bestia que era y no 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 de los siete ángeles de las copas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invitó a Juan a ver la condenación de la gran ramera?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representan los diez cuernos?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los diez cuernos?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cuánto tiempo reciben autoridad los diez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una 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cuánto tiempo reciben autoridad los diez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entregan los diez reyes su poder y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Escarlata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entregan los diez reyes su poder y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quién pelearán los diez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perdición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pelearán los diez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vencerá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 Señor de señores y Rey de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Con la sangre de los santos y los mártires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es Señor de señores y Rey de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vencerá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qué estaba sentada la gran ramera?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muchas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Sodoma y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el río Éufrates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son descritos quienes están con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vino de su inmoralidad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Llamados, elegidos y fieles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Llamados, elegidos y fieles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son descritos quienes están con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representan las muchas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 Señor de señores y Rey de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Pueblos, multitudes, naciones y lenguas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las muchas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harán los diez cuernos contra la ramera?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vino de su inmoralidad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Llamados, elegidos y fieles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dejarán desolada y la quemarán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harán los diez cuernos contra la ramera?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 finalmente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 la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gran ciudad que reina sobre los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 finalmente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17: La mujer y la bestia escarlata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muchas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estaba sentada la gran ramera?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se embriagaron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Llamados, elegidos y fieles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vino de su inmoralidad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el vino de su inmoralidad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embriagaron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¿Adónde llevó el ángel a Juan en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muchas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llevó el ángel a Juan en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17: La mujer y la bestia escarlata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