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Apocalipsis 16: Las siete copas de la ira de Dios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¿Dónde derramó el segundo ángel su copa?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Sobre el mar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Sobre el sol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 el aire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Sobre la tierra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16:3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Sobre el mar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derramó el segundo ángel su copa?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16:3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¿En qué se convirtió el mar?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Las islas y los montes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sangre como de muerto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Fue dividida en tres partes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Quedó en tinieblas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16:3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sangre como de muerto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¿En qué se convirtió el mar?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16:3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¿Dónde derramó el tercer ángel su copa?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Sobre el trono de la bestia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Sobre el río Éufrates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Sobre los ríos y las fuentes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Sobre la tierra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16:4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Sobre los ríos y las fuentes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derramó el tercer ángel su copa?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16:4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¿Por qué recibieron sangre para beber?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preparar el camino de los reyes del oriente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la batalla del gran día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Derramar las copas de la ira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derramaron la sangre de santos y profetas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16:5-6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Porque derramaron la sangre de santos y profetas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recibieron sangre para beber?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16:5-6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describió el altar los juicios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Verdaderos y justos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Quedó en tinieblas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enorme granizo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Las islas y los montes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16:7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Verdaderos y justos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describió el altar los juicios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16:7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orden dio la gran voz a los siete ángeles?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Derramar las copas de la ira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la batalla del gran día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Quemar a los hombres con gran calor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que vela y guarda sus vestiduras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¿Sobre qué derramó el cuarto ángel su copa?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Sobre el mar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Sobre el sol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 el aire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Armagedón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16:8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Sobre el sol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¿Sobre qué derramó el cuarto ángel su copa?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16:8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poder recibió el sol?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Fue dividida en tres partes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sangre como de muerto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Quemar a los hombres con gran calor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Las islas y los montes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16:8-9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Quemar a los hombres con gran calor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poder recibió el sol?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16:8-9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respondieron los hombres al intenso calor?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Quemar a los hombres con gran calor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que vela y guarda sus vestiduras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Derramar las copas de la ira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Blasfemaron y no se arrepintieron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16:9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Blasfemaron y no se arrepintieron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respondieron los hombres al intenso calor?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16:9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¿Dónde derramó el quinto ángel su copa?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Sobre el trono de la bestia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Sobre los ríos y las fuentes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Sobre el río Éufrates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Sobre la tierra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16:10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Sobre el trono de la bestia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derramó el quinto ángel su copa?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16:10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ocurrió con el reino de la bestia?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Las islas y los montes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Quedó en tinieblas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sangre como de muerto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Fue dividida en tres partes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16:10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Quedó en tinieblas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ocurrió con el reino de la bestia?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16:10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Derramar las copas de la ira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orden dio la gran voz a los siete ángeles?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¿Dónde derramó el sexto ángel su copa?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Sobre la tierra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Sobre el trono de la bestia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Sobre el río Éufrates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Sobre los ríos y las fuentes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16:12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Sobre el río Éufrates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derramó el sexto ángel su copa?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16:12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¿Para qué se secó el río Éufrates?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la batalla del gran día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derramaron la sangre de santos y profetas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Derramar las copas de la ira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preparar el camino de los reyes del oriente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16:12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Para preparar el camino de los reyes del oriente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¿Para qué se secó el río Éufrates?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16:12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¿De qué tres bocas salieron los espíritus semejantes a ranas?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Del dragón, la bestia y el falso profeta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Quienes tenían la marca y adoraban la imagen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Espíritus de demonios que hacían señales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quienes no tenían el sello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16:13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Del dragón, la bestia y el falso profeta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 qué tres bocas salieron los espíritus semejantes a ranas?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16:13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eran los tres espíritus inmundos?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Del dragón, la bestia y el falso profeta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Espíritus de demonios que hacían señales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Quienes tenían la marca y adoraban la imagen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gran ciudad que reina sobre los reyes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16:14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Espíritus de demonios que hacían señales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eran los tres espíritus inmundos?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16:14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¿Para qué reunían a los reyes del mundo?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preparar el camino de los reyes del oriente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Derramar las copas de la ira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la batalla del gran día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que vela y guarda sus vestiduras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16:14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Para la batalla del gran día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¿Para qué reunían a los reyes del mundo?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16:14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¿Dónde derramó el primer ángel su copa?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Sobre el sol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Sobre la tierra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Sobre el mar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 el aire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16:2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anunció Jesús que vendría?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Hecho está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enorme granizo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Quedó en tinieblas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Como ladrón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16:15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Como ladrón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anunció Jesús que vendría?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16:15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Durante la sexta copa, ¿quién es llamado bienaventurado?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que vela y guarda sus vestiduras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Quemar a los hombres con gran calor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la batalla del gran día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Derramar las copas de la ira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16:15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 que vela y guarda sus vestiduras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Durante la sexta copa, ¿quién es llamado bienaventurado?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16:15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se llama el lugar de reunión para la batalla?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 el aire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Armagedón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Sobre el mar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Sobre el sol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16:16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Armagedón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se llama el lugar de reunión para la batalla?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16:16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¿Dónde derramó el séptimo ángel su copa?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Sobre el mar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Sobre el sol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 el aire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Armagedón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16:17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Por el aire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derramó el séptimo ángel su copa?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16:17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dijo la voz que salió del trono?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Como ladrón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enorme granizo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Quedó en tinieblas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Hecho está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16:17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Hecho está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dijo la voz que salió del trono?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16:17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Sobre la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derramó el primer ángel su copa?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16:2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ocurrió con la gran ciudad?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Fue dividida en tres partes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sangre como de muerto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Las islas y los montes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Quemar a los hombres con gran calor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16:19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Fue dividida en tres partes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ocurrió con la gran ciudad?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16:19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desapareció después del gran terremoto?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sangre como de muerto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Las islas y los montes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Quedó en tinieblas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Fue dividida en tres partes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16:20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Las islas y los montes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desapareció después del gran terremoto?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16:20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gran plaga descendió finalmente del cielo?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llaga dolorosa y maligna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Quedó en tinieblas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enorme granizo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Verdaderos y justos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16:21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Un enorme granizo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gran plaga descendió finalmente del cielo?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16:21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Apocalipsis 16: Las siete copas de la ira de Dios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produjo la primera copa?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enorme granizo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Fue dividida en tres partes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llaga dolorosa y maligna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sangre como de muerto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16:2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Una llaga dolorosa y maligna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produjo la primera copa?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16:2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¿Quiénes recibieron la llaga de la primera copa?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Del dragón, la bestia y el falso profeta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Espíritus de demonios que hacían señales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fieles que rechazaron a la bestia y su marca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Quienes tenían la marca y adoraban la imagen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16:2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Quienes tenían la marca y adoraban la imagen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¿Quiénes recibieron la llaga de la primera copa?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16:2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Apocalipsis 16: Las siete copas de la ira de Dios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