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16: Las siete copas de la ira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derramó el segundo ángel su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aire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derramó el segundo ángel su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se convirtió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islas y los montes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sangre como de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dividida en tres partes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Quedó en 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sangre como de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convirtió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derramó el tercer ángel su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trono de la 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río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los ríos y las fuentes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los ríos y las fuentes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derramó el tercer ángel su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recibieron sangre para beber?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preparar el camino de los reyes del oriente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la batalla del gran día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Derramar las copas de la ira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derramaron la sangre de santos y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derramaron la sangre de santos y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recibieron sangre para beber?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describió el altar los juicios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Verdaderos y justos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Quedó en tinieblas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enorme granizo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islas y los montes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Verdaderos y justos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el altar los juicios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orden dio la gran voz a los siete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Derramar las copas de la ira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la batalla del gran día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Quemar a los hombres con gran calor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que vela y guarda sus vestiduras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qué derramó el cuarto ángel su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aire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Armagedón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derramó el cuarto ángel su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poder recibió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dividida en tres partes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sangre como de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Quemar a los hombres con gran calor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islas y los montes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Quemar a los hombres con gran calor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poder recibió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respondieron los hombres al intenso calor?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Quemar a los hombres con gran calor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que vela y guarda sus vestiduras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Derramar las copas de la ira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Blasfemaron y no se arrepintieron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Blasfemaron y no se arrepintieron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respondieron los hombres al intenso calor?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derramó el quinto ángel su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trono de la 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los ríos y las fuentes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río 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el trono de la bestia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derramó el quinto ángel su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con el reino de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islas y los montes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Quedó en tinieblas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sangre como de muerto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dividida en tres partes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Quedó en tinieblas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el reino de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Derramar las copas de la ira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dio la gran voz a los siete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derramó el sexto ángel su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trono de la bestia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río 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los ríos y las fuentes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el río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derramó el sexto ángel su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se secó el río Éufrates?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la batalla del gran día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derramaron la sangre de santos y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Derramar las copas de la ira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preparar el camino de los reyes del oriente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Para preparar el camino de los reyes del oriente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se secó el río Éufrates?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tres bocas salieron los espíritus semejantes a ranas?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dragón, la bestia y el falso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Quienes tenían la marca y adoraban la imagen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Espíritus de demonios que hacían señales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quienes no tenían el sello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dragón, la bestia y el falso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tres bocas salieron los espíritus semejantes a ranas?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eran los tres espíritus inmundos?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dragón, la bestia y el falso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Espíritus de demonios que hacían señales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Quienes tenían la marca y adoraban la imagen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gran ciudad que reina sobre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Espíritus de demonios que hacían señales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eran los tres espíritus inmundos?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reunían a los reyes del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preparar el camino de los reyes del oriente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Derramar las copas de la ira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la batalla del gran día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que vela y guarda sus vestiduras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la batalla del gran día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reunían a los reyes del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derramó el primer ángel su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sol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aire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anunció Jesús que vendría?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Hecho está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enorme granizo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Quedó en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ladrón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ladrón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anunció Jesús que vendría?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Durante la sexta copa, ¿quién es llamado bienaventurado?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que vela y guarda sus vestiduras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Quemar a los hombres con gran calor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la batalla del gran día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Derramar las copas de la ira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que vela y guarda sus vestiduras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Durante la sexta copa, ¿quién es llamado bienaventurado?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 el lugar de reunión para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aire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Armagedón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Armagedón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 el lugar de reunión para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derramó el séptimo ángel su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aire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Armagedón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el aire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derramó el séptimo ángel su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la voz que salió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ladrón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enorme granizo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Quedó en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Hecho está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Hecho está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la voz que salió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derramó el primer ángel su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con la gran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dividida en tres partes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sangre como de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islas y los 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Quemar a los hombres con gran calor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Fue dividida en tres partes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la gran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desapareció después del gran terremoto?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sangre como de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islas y los 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Quedó en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dividida en tres partes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islas y los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desapareció después del gran terremoto?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gran plaga descendió finalmente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llaga dolorosa y maligna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Quedó en tinieblas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enorme granizo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Verdaderos y justos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enorme granizo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gran plaga descendió finalmente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16: Las siete copas de la ira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produjo la primera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enorme granizo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dividida en tres partes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llaga dolorosa y maligna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sangre como de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llaga dolorosa y maligna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produjo la primera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recibieron la llaga de la primera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dragón, la bestia y el falso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Espíritus de demonios que hacían señales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fieles que rechazaron a la bestia y su marca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Quienes tenían la marca y adoraban la imagen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Quienes tenían la marca y adoraban la imagen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recibieron la llaga de la primera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16: Las siete copas de la ira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