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Apocalipsis 15: El cántico de los vencedores y las siete plagas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estaban sobre el mar de vidrio?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vencedores de la bestia, su imagen y su marca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Rey de los santos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fieles que rechazaron a la bestia y su marca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Quienes tenían la marca y adoraban la imagen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vencedores de la bestia, su imagen y su marca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estaban sobre el mar de vidrio?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instrumentos tenían los vencedores?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copa de oro llena de la ira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arpas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lino limpio y blanco con cintos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arca del pacto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Las arpas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instrumentos tenían los vencedores?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dos cánticos cantaban los vencedores?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humo por la gloria y el poder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templo del tabernáculo del testimonio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cántico de Moisés y el cántico del Cordero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sus juicios fueron manifestados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cántico de Moisés y el cántico del Cordero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cánticos cantaban los vencedores?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proclamaban las obras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Justos y verdaderos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ira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mar de vidrio mezclado con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Grandes y maravillosas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Grandes y maravillosas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proclamaban las obras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proclamaban los caminos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Justos y verdaderos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Grandes y maravillosas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ira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Hasta que terminaran las siete plagas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Justos y verdaderos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proclamaban los caminos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ángeles tenían las últimas plagas?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plagas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truenos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testigos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título recibe Dios en el cántico?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vencedores de la bestia, su imagen y su marca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Rey de los santos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Fiel y Verdadero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acusador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Rey de los santos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título recibe Dios en el cántico?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todas las naciones vendrían a adorar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Hasta que terminaran las siete plagas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mar de vidrio mezclado con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sus juicios fueron manifestados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humo por la gloria y el poder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sus juicios fueron manifestados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todas las naciones vendrían a adorar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templo fue abierto en 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humo por la gloria y el poder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sus juicios fueron manifestados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Hasta que terminaran las siete plagas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templo del tabernáculo del testimonio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templo del tabernáculo del testimonio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templo fue abierto en 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estaban vestidos los siete ángeles?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lino limpio y blanco con cintos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copa de oro llena de la ira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arpas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lino fino, limpio y resplandeciente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lino limpio y blanco con cintos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estaban vestidos los siete ángeles?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recibió cada ángel de uno de los cuatro seres vivientes?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arpas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copa de oro llena de la ira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lino limpio y blanco con cintos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templo, el altar y a los adoradores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copa de oro llena de la ira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recibió cada ángel de uno de los cuatro seres vivientes?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Siete ángeles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ángeles tenían las últimas plagas?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se llenó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templo del tabernáculo del testimonio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sus juicios fueron manifestados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humo por la gloria y el poder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mar de vidrio mezclado con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humo por la gloria y el poder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se llenó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¿Hasta cuándo nadie podía entrar en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mar de vidrio mezclado con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sus juicios fueron manifestados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humo por la gloria y el poder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Hasta que terminaran las siete plagas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Hasta que terminaran las siete plagas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¿Hasta cuándo nadie podía entrar en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Apocalipsis 15: El cántico de los vencedores y las siete plagas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eran las últimas plagas?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 plagas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el doble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 testigos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Siete plagas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eran las últimas plagas?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se consumaba en las siete últimas plagas?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Justos y verdaderos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Grandes y maravillosas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ira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mar de vidrio mezclado con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ira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 consumaba en las siete últimas plagas?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se parecía el mar que vio Juan?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Hasta que terminaran las siete plagas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sus juicios fueron manifestados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templo del tabernáculo del testimonio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un mar de vidrio mezclado con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un mar de vidrio mezclado con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se parecía el mar que vio Juan?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15: El cántico de los vencedores y las siete plagas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