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15: El cántico de los vencedores y las siete plagas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estaban sobre el mar de vidrio?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vencedores de la bestia, su imagen y su marca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Los vencedores de la bestia, su imagen y su marca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sobre el mar de vidrio?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instrumentos tenían los vencedores?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arpas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tenían los vencedores?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cánticos cantaban los vencedores?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cántico de Moisés y el cántico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cántico de Moisés y el cántico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cánticos cantaban los vencedores?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proclamaban las obras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Grandes y maravillosas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proclamaban las obras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proclamaban los caminos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Justos y verdaderos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proclamaban los caminos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ángeles tenían las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truenos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título recibe Dios en 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vencedores de la bestia, su imagen y su marca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Fiel y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acusador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recibe Dios en 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todas las naciones vendrían a adorar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sus juicios fueron manifestados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todas las naciones vendrían a adorar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templo fue abierto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templo del tabernáculo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templo fue abierto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estaban vestidos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lino limpio y blanco con cintos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estaban vestidos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recibió cada ángel de uno de los cuatro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copa de oro llena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recibió cada ángel de uno de los cuatro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ángeles tenían las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se llenó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humo por la gloria y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 llenó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cuándo nadie podía entrar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que terminaran las siete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nadie podía entrar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15: El cántico de los vencedores y las siete plagas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eran las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eran las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consumaba en las siete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consumaba en las siete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se parecía el mar que vio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mar de vidrio mezclado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 el mar que vio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15: El cántico de los vencedores y las siete plagas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