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14: Los tres ángeles y la cosecha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cantaban delante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salmo antiguo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cántico 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canto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lamentación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cántico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cantaban delante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podían aprender el cántico 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los habitantes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cuatro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ciento cuarenta y cuatro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ciento cuarenta y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podían aprender el cántico 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seguían por dondequiera que iba?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primer ángel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seguían por dondequiera que iba?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eran para Dios y para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Primicias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Gobernantes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Jueces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eran para Dios y para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fue hallado en la boca de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Alabanza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Engaño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Engaño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fue hallado en la boca de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el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de 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llevaba el ángel que volaba por en medio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Evangelio eterno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libro sellado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copa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Evangelio eterno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llevaba el ángel que volaba por en medio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debía anunciarse el Evangelio eterno?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toda nación, tribu, lengua y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ciento cuarenta y cuatro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toda nación, tribu, lengua y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anunciarse el Evangelio eterno?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fue el llamado del primer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Temed a Dios y dadle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Huid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Construid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Reunid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Temed a Dios y dadle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fue el llamado del primer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debía darse gloria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Babilonia había vencido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 hora de su juicio había 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comenzaba una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templo sería reconstruido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la hora de su juicio había llegado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 darse gloria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manda adorar el primer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que hizo el cielo, la tierra, el mar y las fuentes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ángel que llevaba 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ancianos del trono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Al que hizo el cielo, la tierra, el mar y las fuentes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manda adorar el primer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monte de 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el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anunció el segundo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restauración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caída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llegada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apertura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caída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anunció el segundo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qué advirtió el tercer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abandonar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adorar a la bestia y a su imagen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escuchar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Contra tocar las 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adorar a la bestia y a su imagen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qué advirtió el tercer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podía recibirse la marca de la bestia?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pecho o la espalda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frente o la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los labios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frente o la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podía recibirse la marca de la bestia?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tienen quienes adoran a la bestia y reciben su marca?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Reposo día ni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Reposo día ni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tienen quienes adoran a la bestia y reciben su marca?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caracteriza la paciencia de los santos?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 los mandamientos de Dios y la fe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Conocer todos los misterios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Vivir apartados de las 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Tocar arpas delante del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Guardar los mandamientos de Dios y la fe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caracteriza la paciencia de los santos?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acompañaban al Cordero?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cuarenta y cuatro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son llamados bienaventurados?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reyes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que mueren 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que reciben la marca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que mueren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son llamados bienaventurados?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sucede con quienes mueren en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Descansan de sus labores y sus obras los siguen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Regresan inmediatamente 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Reciben autoridad sobre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Permanecen trabajando sin descanso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Descansan de sus labores y sus obras los siguen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sucede con quienes mueren en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estaba sentado sobre la nube blanca?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anciano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 semejante al Hijo 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tercer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 semejante al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estaba sentado sobre la nube blanca?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 el Hijo del hombre en la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corona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turbante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corona de espinas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casco 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corona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el Hijo del hombre en la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 en su mano el que estaba sobre la nube?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espada de dos filos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copa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hoz aguda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libro abierto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hoz aguda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 en su mano el que estaba sobre la nube?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Ciento cuarenta y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acompañaban al Cordero?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fue enviada la viña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templo celestial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gran lagar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monte de 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las fuentes de las aguas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gran lagar de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fue enviada la viña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Apocalipsis 14: Los tres ángeles y la cosecha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tenían escrito en sus frentes?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nombre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nombre de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nombre de 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nombre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escrito en sus frentes?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instrumentos oyó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Flautas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Tambores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Apocalipsis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Arpas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instrumentos oyó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Apocalipsis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14: Los tres ángeles y la cosecha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