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14: Los tres ángeles y la cosecha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cantaban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salmo antiguo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cántico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canto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lamentación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cántico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cantaban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podían aprender el cántico 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habitantes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podían aprender el cántico 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seguían por dondequiera que 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primer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seguían por dondequiera que 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eran para Dios y para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Gobernantes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Jueces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eran para Dios y para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fue hallado en la boca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Engaño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fue hallado en la boca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de 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el ángel que volaba por en medio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Evangelio eterno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libro sellado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copa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Evangelio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ángel que volaba por en medio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debía anunciarse el Evangelio eterno?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toda nación, tribu, lengua y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ciento cuarenta y cuatro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toda nación, tribu, lengua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anunciarse el Evangelio eterno?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fue el llamado del primer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Temed a Dios y dadle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Huid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Construid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Reunid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Temed a Dios y dadle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el llamado del primer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debía darse gloria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Babilonia había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 hora de su juicio había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comenzaba una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templo sería reconstruido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la hora de su juicio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 darse gloria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manda adorar el primer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Al que hizo el cielo, la tierra, el mar y las fuentes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ángel que llevaba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 del trono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Al que hizo el cielo, la tierra, el mar y las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manda adorar el primer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monte de 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anunció el segundo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restauración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caída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llegada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apertura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caída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el segundo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qué advirtió el tercer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abandonar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adorar a la bestia y a su imagen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escuchar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tocar las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adorar a la bestia y a su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advirtió el tercer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podía recibirse la marca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pecho o la 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frente o la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labios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frente o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podía recibirse la marca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tienen quienes adoran a la bestia y reciben su marca?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Reposo día ni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Reposo día ni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tienen quienes adoran a la bestia y reciben su marca?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caracteriza la paciencia de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 los mandamientos de Dios y la fe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Conocer todos los misterios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 apartados de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Tocar arpas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Guardar los mandamientos de Dios y la fe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caracteriza la paciencia de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acompañaban al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son llamados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mueren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reciben la marca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que mueren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llamados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sucede con quienes mueren en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Descansan de sus labores y sus obras los siguen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Regresan inmediatamente 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Reciben autoridad sobre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Permanecen trabajando sin descanso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Descansan de sus labores y sus obras los siguen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 con quienes mueren en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estaba sentado sobre la nube blanca?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semejante al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tercer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 semejante al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sentado sobre la nube blanca?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 el Hijo del hombre en la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turbante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corona de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casco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corona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el Hijo del hombre en la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 en su mano el que estaba sobre la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de dos filos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copa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hoz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libro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hoz aguda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en su mano el que estaba sobre la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acompañaban al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fue enviada la viña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templo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gran lagar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monte de 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fuentes de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gran lagar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 enviada la viña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14: Los tres ángeles y la cosecha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tenían escrito en sus frentes?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nombre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nombre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nombre de 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nombre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escrito en sus frentes?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instrumentos oyó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Flautas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Tambores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instrumentos oyó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14: Los tres ángeles y la cosecha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