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Apocalipsis 13: Las dos bestias y la marca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dio poder, trono y autoridad a la bestia?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dragón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Gog y Magog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Apolión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Ajenjo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dragón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dio poder, trono y autoridad a la bestia?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ocurrió con la herida mortal de una de sus cabezas?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 leopardo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 sanada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un dragón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Comprar o vender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Fue sanada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ocurrió con la herida mortal de una de sus cabezas?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reaccionó la tierra ante la bestia sanada?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libro de la vida del Cordero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Mediante las señales que realizaba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maravilló y siguió a la bestia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Semejantes a los de un cordero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maravilló y siguió a la bestia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reaccionó la tierra ante la bestia sanada?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quiénes adoraron los habitantes de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imagen de la bestia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paciencia y la fe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Grandes cosas y blasfemias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dragón y a la bestia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Al dragón y a la bestia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adoraron los habitantes de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¿Durante cuánto tiempo recibió autoridad la bestia?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 y dos meses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Seiscientos sesenta y seis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cabezas y diez cuernos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siempre jamás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Cuarenta y dos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¿Durante cuánto tiempo recibió autoridad la bestia?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dónde subió la primera bestia?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Del 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mano derecha o en la frente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luna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hablaba la boca de la bestia?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un dragón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Grandes cosas y blasfemias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imagen de la bestia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dragón y a la bestia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Grandes cosas y blasfemias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hablaba la boca de la bestia?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¿Contra quién recibió permiso para hacer guerra?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Comprar o vender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paciencia y la fe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Contra los santos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un dragón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Contra los santos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¿Contra quién recibió permiso para hacer guerra?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libro estaban escritos los nombres de quienes no adoraron a la bestia?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Mediante las señales que realizaba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maravilló y siguió a la bestia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Semejantes a los de un cordero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libro de la vida del Cordero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el libro de la vida del Cordero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libro estaban escritos los nombres de quienes no adoraron a la bestia?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dos virtudes se destacan en los santos?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paciencia y la fe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imagen de la bestia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dragón y a la bestia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Contra los santos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paciencia y la fe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dos virtudes se destacan en los santos?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dónde subió la segunda bestia?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Del 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mano derecha o en la frente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 el sol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dónde subió la segunda bestia?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dónde subió la primera bestia?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eran los cuernos de la segunda bestia?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 leopardo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Sus pies a los de un oso y su boca a la de un león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Semejantes a los de un cordero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maravilló y siguió a la bestia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Semejantes a los de un cordero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eran los cuernos de la segunda bestia?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hablaba la segunda bestia?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Grandes cosas y blasfemias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 leopardo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Comprar o vender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un dragón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Como un dragón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hablaba la segunda bestia?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la segunda bestia con respecto a la primera?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Hizo que la tierra adorara a la primera bestia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Sus pies a los de un oso y su boca a la de un león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Mediante las señales que realizaba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libro de la vida del Cordero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Hizo que la tierra adorara a la primera bestia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la segunda bestia con respecto a la primera?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señal hizo descender del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librito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Oro y 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Mucho incienso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señal hizo descender del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engañaba a los habitantes de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libro de la vida del Cordero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maravilló y siguió a la bestia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Mediante las señales que realizaba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Semejantes a los de un cordero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Mediante las señales que realizaba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engañaba a los habitantes de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¿Cuántas cabezas y cuernos tenía la bestia del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Seiscientos sesenta y seis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cabezas y diez cuernos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 y dos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Doscientos millones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mandó construir a los habitantes de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dragón y a la bestia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Grandes cosas y blasfemias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paciencia y la fe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imagen de la bestia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Una imagen de la bestia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mandó construir a los habitantes de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se imponía la marca de la bestia?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mano derecha o en la frente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 los ríos y las fuentes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la mano derecha o en la frente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se imponía la marca de la bestia?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actividad quedaba restringida sin la marca?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Contra los santos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Comprar o vender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un dragón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 leopardo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Comprar o vender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actividad quedaba restringida sin la marca?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¿Cuál es el número de la bestia?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cabezas y diez cuernos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 y dos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Seiscientos sesenta y seis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Doscientos millones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Seiscientos sesenta y seis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¿Cuál es el número de la bestia?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Apocalipsis 13: Las dos bestias y la marca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Siete cabezas y diez cuernos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cabezas y cuernos tenía la bestia del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animal se parecía la bestia del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Semejantes a los de un cordero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Sus pies a los de un oso y su boca a la de un león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 leopardo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un dragón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un leopardo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animal se parecía la bestia del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animales se parecían sus pies y su boca?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Semejantes a los de un cordero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 leopardo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Hizo que la tierra adorara a la primera bestia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Sus pies a los de un oso y su boca a la de un león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Sus pies a los de un oso y su boca a la de un león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animales se parecían sus pies y su boca?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13: Las dos bestias y la marca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