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12: La mujer, el hijo y el dragón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color era el gran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el gran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cabezas y cuernos tenía 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cabezas y diez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cabezas y cuernos tenía 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parte de las estrellas arrastró la cola del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arena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tercera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las estrellas arrastró la cola del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se colocó el dragón delante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devorar a su hijo cuando naciera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colocó el dragón delante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gobernaría el hijo varón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y a su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vara de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gobernaría el hijo varón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estaba vestida la mujer de la gran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¿Adónde fue arrebatado el hijo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y a su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Dios y a su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 arrebatado el hijo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¿Adónde huyó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aire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huyó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cuántos días sería sustentada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cabezas y diez cuernos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tercera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cumplirse los 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 doscientos sesenta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días sería sustentada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dirigió a los ángeles que lucharon contra 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acusador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serpiente antigua, el Diablo y 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reyes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Miguel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dirigió a los ángeles que lucharon contra 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es el gran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acusador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serpiente antigua,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Miguel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serpiente antigua, el Diablo y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 el gran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vestida la mujer de la gran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¿Adónde fueron arrojados el dragón y sus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fueron arrojados el dragón y sus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título recibe el dragón por acusar a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serpiente antigua, el Diablo y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Fiel y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acusador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acusador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recibe el dragón por acusar a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dos medios vencieron los fieles al acusador?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sangre del Cordero y la palabra de su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 los mandamientos de Dios y tiene el testimonio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 la sangre del Cordero y la palabra de su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dos medios vencieron los fieles al acusador?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descendió el diablo con gran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sabe que le queda poco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descendió el diablo con gran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recibió la mujer para volar al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 de doce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incensario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alas de gran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alas de gran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recibió la mujer para volar al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tenía la mujer debajo de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Armagedón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arrojó la serpiente de su boca contra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vara 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y a su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Agua como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Agua como un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arrojó la serpiente de su boca contra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ayudó la tierra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Abrió su boca y tragó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ayudó la tierra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caracteriza al remanente contra el cual hizo guerra el dragón?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sangre del Cordero y la palabra de su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 los mandamientos de Dios y tiene el testimonio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Guarda los mandamientos de Dios y tiene el testimonio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caracteriza al remanente contra el cual hizo guerra el dragón?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12: La mujer, el hijo y el dragón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la mujer debajo de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llevaba la mujer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alas de gran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corona de doce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corona de doce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la mujer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condición estaba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devorar a su hijo cuando naciera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sabe que le queda poco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Abrió su boca y tragó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encinta y con dolores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Apocalipsis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Estaba encinta y con dolores de parto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condición estaba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Apocalipsis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12: La mujer, el hijo y el dragón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